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77" r:id="rId7"/>
    <p:sldId id="278" r:id="rId8"/>
    <p:sldId id="270" r:id="rId9"/>
    <p:sldId id="271" r:id="rId10"/>
    <p:sldId id="263" r:id="rId11"/>
    <p:sldId id="265" r:id="rId12"/>
    <p:sldId id="272" r:id="rId13"/>
    <p:sldId id="262" r:id="rId14"/>
    <p:sldId id="266" r:id="rId15"/>
    <p:sldId id="267" r:id="rId16"/>
    <p:sldId id="268" r:id="rId17"/>
    <p:sldId id="269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55" d="100"/>
          <a:sy n="55" d="100"/>
        </p:scale>
        <p:origin x="-418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5E6AB-859B-4589-ADCB-B5A8C022884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6BCCA-F21E-4D07-AFFB-17D1FCDEF7D1}">
      <dgm:prSet phldrT="[Текст]"/>
      <dgm:spPr/>
      <dgm:t>
        <a:bodyPr/>
        <a:lstStyle/>
        <a:p>
          <a:r>
            <a:rPr lang="ru-RU" dirty="0" smtClean="0"/>
            <a:t>2 этапа</a:t>
          </a:r>
          <a:endParaRPr lang="ru-RU" dirty="0"/>
        </a:p>
      </dgm:t>
    </dgm:pt>
    <dgm:pt modelId="{2B90A2D3-D95E-4A41-8E9D-4921EEC8B902}" type="parTrans" cxnId="{35A71704-57E0-42C0-A70B-4CD4A6F9DCAE}">
      <dgm:prSet/>
      <dgm:spPr/>
      <dgm:t>
        <a:bodyPr/>
        <a:lstStyle/>
        <a:p>
          <a:endParaRPr lang="ru-RU"/>
        </a:p>
      </dgm:t>
    </dgm:pt>
    <dgm:pt modelId="{2DC790A2-F8A8-47DB-A999-7D032F01073C}" type="sibTrans" cxnId="{35A71704-57E0-42C0-A70B-4CD4A6F9DCAE}">
      <dgm:prSet/>
      <dgm:spPr/>
      <dgm:t>
        <a:bodyPr/>
        <a:lstStyle/>
        <a:p>
          <a:endParaRPr lang="ru-RU"/>
        </a:p>
      </dgm:t>
    </dgm:pt>
    <dgm:pt modelId="{B85CAE4E-35AD-400A-919B-1A480F98CA08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548BA8F9-3B17-4CB1-BC11-A9C821A15EBA}" type="parTrans" cxnId="{40685CCE-0332-4EC4-AF26-D4A0EEE94C00}">
      <dgm:prSet/>
      <dgm:spPr/>
      <dgm:t>
        <a:bodyPr/>
        <a:lstStyle/>
        <a:p>
          <a:endParaRPr lang="ru-RU"/>
        </a:p>
      </dgm:t>
    </dgm:pt>
    <dgm:pt modelId="{F1AA9872-6A86-4B1D-89AC-41AEBD2F461B}" type="sibTrans" cxnId="{40685CCE-0332-4EC4-AF26-D4A0EEE94C00}">
      <dgm:prSet/>
      <dgm:spPr/>
      <dgm:t>
        <a:bodyPr/>
        <a:lstStyle/>
        <a:p>
          <a:endParaRPr lang="ru-RU"/>
        </a:p>
      </dgm:t>
    </dgm:pt>
    <dgm:pt modelId="{ED437E44-E78E-4CD3-83A5-8BF03DC8962C}">
      <dgm:prSet phldrT="[Текст]"/>
      <dgm:spPr/>
      <dgm:t>
        <a:bodyPr/>
        <a:lstStyle/>
        <a:p>
          <a:r>
            <a:rPr lang="ru-RU" dirty="0" smtClean="0"/>
            <a:t>Коррекционный</a:t>
          </a:r>
          <a:endParaRPr lang="ru-RU" dirty="0"/>
        </a:p>
      </dgm:t>
    </dgm:pt>
    <dgm:pt modelId="{1EA7513D-C5CF-4AB1-84CC-084AB5FC0B48}" type="parTrans" cxnId="{F834856E-ADFE-4275-8129-CFDC5909DB0D}">
      <dgm:prSet/>
      <dgm:spPr/>
      <dgm:t>
        <a:bodyPr/>
        <a:lstStyle/>
        <a:p>
          <a:endParaRPr lang="ru-RU"/>
        </a:p>
      </dgm:t>
    </dgm:pt>
    <dgm:pt modelId="{4420EE27-DBB0-4F3D-8647-5A8C6EFDF894}" type="sibTrans" cxnId="{F834856E-ADFE-4275-8129-CFDC5909DB0D}">
      <dgm:prSet/>
      <dgm:spPr/>
      <dgm:t>
        <a:bodyPr/>
        <a:lstStyle/>
        <a:p>
          <a:endParaRPr lang="ru-RU"/>
        </a:p>
      </dgm:t>
    </dgm:pt>
    <dgm:pt modelId="{70BE1E2E-CA7E-41B4-8913-C79F9EEC60E2}" type="pres">
      <dgm:prSet presAssocID="{7655E6AB-859B-4589-ADCB-B5A8C02288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7B75E3-5441-4356-AA0A-84E94E74CDD4}" type="pres">
      <dgm:prSet presAssocID="{6A06BCCA-F21E-4D07-AFFB-17D1FCDEF7D1}" presName="root" presStyleCnt="0"/>
      <dgm:spPr/>
    </dgm:pt>
    <dgm:pt modelId="{F35E3C0C-2998-4910-B84C-69A736CD48AD}" type="pres">
      <dgm:prSet presAssocID="{6A06BCCA-F21E-4D07-AFFB-17D1FCDEF7D1}" presName="rootComposite" presStyleCnt="0"/>
      <dgm:spPr/>
    </dgm:pt>
    <dgm:pt modelId="{73475094-1B92-474C-83BD-6478B3D35C74}" type="pres">
      <dgm:prSet presAssocID="{6A06BCCA-F21E-4D07-AFFB-17D1FCDEF7D1}" presName="rootText" presStyleLbl="node1" presStyleIdx="0" presStyleCnt="1"/>
      <dgm:spPr/>
      <dgm:t>
        <a:bodyPr/>
        <a:lstStyle/>
        <a:p>
          <a:endParaRPr lang="ru-RU"/>
        </a:p>
      </dgm:t>
    </dgm:pt>
    <dgm:pt modelId="{93E15059-4467-4DDF-AEDA-F5F08FFAD450}" type="pres">
      <dgm:prSet presAssocID="{6A06BCCA-F21E-4D07-AFFB-17D1FCDEF7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E4323758-1D7B-49D5-A08C-8CECA8F80BEB}" type="pres">
      <dgm:prSet presAssocID="{6A06BCCA-F21E-4D07-AFFB-17D1FCDEF7D1}" presName="childShape" presStyleCnt="0"/>
      <dgm:spPr/>
    </dgm:pt>
    <dgm:pt modelId="{A2058632-8EFC-45B8-A979-79E6BA2578F0}" type="pres">
      <dgm:prSet presAssocID="{548BA8F9-3B17-4CB1-BC11-A9C821A15EB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D67AC30-BD46-4E4C-AB64-667DED1F93EC}" type="pres">
      <dgm:prSet presAssocID="{B85CAE4E-35AD-400A-919B-1A480F98CA08}" presName="childText" presStyleLbl="bgAcc1" presStyleIdx="0" presStyleCnt="2" custScaleX="39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EA6D3-D7D5-4733-8B58-44979E3314FD}" type="pres">
      <dgm:prSet presAssocID="{1EA7513D-C5CF-4AB1-84CC-084AB5FC0B4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53C48FC-0780-41D9-8B05-5137BEDBEA95}" type="pres">
      <dgm:prSet presAssocID="{ED437E44-E78E-4CD3-83A5-8BF03DC8962C}" presName="childText" presStyleLbl="bgAcc1" presStyleIdx="1" presStyleCnt="2" custScaleX="377581" custLinFactNeighborX="-2845" custLinFactNeighborY="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C25E2-CD25-4B10-B221-C25D2162E1FA}" type="presOf" srcId="{1EA7513D-C5CF-4AB1-84CC-084AB5FC0B48}" destId="{7CCEA6D3-D7D5-4733-8B58-44979E3314FD}" srcOrd="0" destOrd="0" presId="urn:microsoft.com/office/officeart/2005/8/layout/hierarchy3"/>
    <dgm:cxn modelId="{78A81588-704C-4C5C-8DBE-A21584DD2113}" type="presOf" srcId="{7655E6AB-859B-4589-ADCB-B5A8C0228849}" destId="{70BE1E2E-CA7E-41B4-8913-C79F9EEC60E2}" srcOrd="0" destOrd="0" presId="urn:microsoft.com/office/officeart/2005/8/layout/hierarchy3"/>
    <dgm:cxn modelId="{666B5B58-0CCE-48F2-9F0C-F7D0948959BE}" type="presOf" srcId="{6A06BCCA-F21E-4D07-AFFB-17D1FCDEF7D1}" destId="{73475094-1B92-474C-83BD-6478B3D35C74}" srcOrd="0" destOrd="0" presId="urn:microsoft.com/office/officeart/2005/8/layout/hierarchy3"/>
    <dgm:cxn modelId="{220CCFB2-6164-4CED-B35F-8586FE10747C}" type="presOf" srcId="{ED437E44-E78E-4CD3-83A5-8BF03DC8962C}" destId="{953C48FC-0780-41D9-8B05-5137BEDBEA95}" srcOrd="0" destOrd="0" presId="urn:microsoft.com/office/officeart/2005/8/layout/hierarchy3"/>
    <dgm:cxn modelId="{36CFE810-F26B-4F52-8B97-4123D18C3DC3}" type="presOf" srcId="{548BA8F9-3B17-4CB1-BC11-A9C821A15EBA}" destId="{A2058632-8EFC-45B8-A979-79E6BA2578F0}" srcOrd="0" destOrd="0" presId="urn:microsoft.com/office/officeart/2005/8/layout/hierarchy3"/>
    <dgm:cxn modelId="{C4501BAD-9CA8-4E42-A082-58687AA3D581}" type="presOf" srcId="{6A06BCCA-F21E-4D07-AFFB-17D1FCDEF7D1}" destId="{93E15059-4467-4DDF-AEDA-F5F08FFAD450}" srcOrd="1" destOrd="0" presId="urn:microsoft.com/office/officeart/2005/8/layout/hierarchy3"/>
    <dgm:cxn modelId="{F834856E-ADFE-4275-8129-CFDC5909DB0D}" srcId="{6A06BCCA-F21E-4D07-AFFB-17D1FCDEF7D1}" destId="{ED437E44-E78E-4CD3-83A5-8BF03DC8962C}" srcOrd="1" destOrd="0" parTransId="{1EA7513D-C5CF-4AB1-84CC-084AB5FC0B48}" sibTransId="{4420EE27-DBB0-4F3D-8647-5A8C6EFDF894}"/>
    <dgm:cxn modelId="{35A71704-57E0-42C0-A70B-4CD4A6F9DCAE}" srcId="{7655E6AB-859B-4589-ADCB-B5A8C0228849}" destId="{6A06BCCA-F21E-4D07-AFFB-17D1FCDEF7D1}" srcOrd="0" destOrd="0" parTransId="{2B90A2D3-D95E-4A41-8E9D-4921EEC8B902}" sibTransId="{2DC790A2-F8A8-47DB-A999-7D032F01073C}"/>
    <dgm:cxn modelId="{49A9380E-7A60-48F2-9F76-EC0A8DD4BA76}" type="presOf" srcId="{B85CAE4E-35AD-400A-919B-1A480F98CA08}" destId="{CD67AC30-BD46-4E4C-AB64-667DED1F93EC}" srcOrd="0" destOrd="0" presId="urn:microsoft.com/office/officeart/2005/8/layout/hierarchy3"/>
    <dgm:cxn modelId="{40685CCE-0332-4EC4-AF26-D4A0EEE94C00}" srcId="{6A06BCCA-F21E-4D07-AFFB-17D1FCDEF7D1}" destId="{B85CAE4E-35AD-400A-919B-1A480F98CA08}" srcOrd="0" destOrd="0" parTransId="{548BA8F9-3B17-4CB1-BC11-A9C821A15EBA}" sibTransId="{F1AA9872-6A86-4B1D-89AC-41AEBD2F461B}"/>
    <dgm:cxn modelId="{BCC0C8A0-6FD1-4FD9-AF1E-67C7B69D3802}" type="presParOf" srcId="{70BE1E2E-CA7E-41B4-8913-C79F9EEC60E2}" destId="{547B75E3-5441-4356-AA0A-84E94E74CDD4}" srcOrd="0" destOrd="0" presId="urn:microsoft.com/office/officeart/2005/8/layout/hierarchy3"/>
    <dgm:cxn modelId="{A13C4AE2-455C-41F4-9EB8-0AD70A5F7D2A}" type="presParOf" srcId="{547B75E3-5441-4356-AA0A-84E94E74CDD4}" destId="{F35E3C0C-2998-4910-B84C-69A736CD48AD}" srcOrd="0" destOrd="0" presId="urn:microsoft.com/office/officeart/2005/8/layout/hierarchy3"/>
    <dgm:cxn modelId="{836C860E-72AF-4BC5-AC00-FF75F273E296}" type="presParOf" srcId="{F35E3C0C-2998-4910-B84C-69A736CD48AD}" destId="{73475094-1B92-474C-83BD-6478B3D35C74}" srcOrd="0" destOrd="0" presId="urn:microsoft.com/office/officeart/2005/8/layout/hierarchy3"/>
    <dgm:cxn modelId="{0B083028-0189-4A44-9E87-ADD192C1A5EB}" type="presParOf" srcId="{F35E3C0C-2998-4910-B84C-69A736CD48AD}" destId="{93E15059-4467-4DDF-AEDA-F5F08FFAD450}" srcOrd="1" destOrd="0" presId="urn:microsoft.com/office/officeart/2005/8/layout/hierarchy3"/>
    <dgm:cxn modelId="{05C83FE7-94AC-43D6-AFF2-267A5B4ED0DA}" type="presParOf" srcId="{547B75E3-5441-4356-AA0A-84E94E74CDD4}" destId="{E4323758-1D7B-49D5-A08C-8CECA8F80BEB}" srcOrd="1" destOrd="0" presId="urn:microsoft.com/office/officeart/2005/8/layout/hierarchy3"/>
    <dgm:cxn modelId="{98CF3B3B-ED62-44EA-A974-87ED6B52C664}" type="presParOf" srcId="{E4323758-1D7B-49D5-A08C-8CECA8F80BEB}" destId="{A2058632-8EFC-45B8-A979-79E6BA2578F0}" srcOrd="0" destOrd="0" presId="urn:microsoft.com/office/officeart/2005/8/layout/hierarchy3"/>
    <dgm:cxn modelId="{6ED7873D-BFA1-4806-82CC-A2AAB3B72376}" type="presParOf" srcId="{E4323758-1D7B-49D5-A08C-8CECA8F80BEB}" destId="{CD67AC30-BD46-4E4C-AB64-667DED1F93EC}" srcOrd="1" destOrd="0" presId="urn:microsoft.com/office/officeart/2005/8/layout/hierarchy3"/>
    <dgm:cxn modelId="{9BCBBF36-1477-43F1-B3F4-2164FD2144DD}" type="presParOf" srcId="{E4323758-1D7B-49D5-A08C-8CECA8F80BEB}" destId="{7CCEA6D3-D7D5-4733-8B58-44979E3314FD}" srcOrd="2" destOrd="0" presId="urn:microsoft.com/office/officeart/2005/8/layout/hierarchy3"/>
    <dgm:cxn modelId="{B425FFD3-CC45-456F-8B89-0BE63B12ECF2}" type="presParOf" srcId="{E4323758-1D7B-49D5-A08C-8CECA8F80BEB}" destId="{953C48FC-0780-41D9-8B05-5137BEDBEA95}" srcOrd="3" destOrd="0" presId="urn:microsoft.com/office/officeart/2005/8/layout/hierarchy3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7C926-6C65-4051-BCF0-E36B615DDBB0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08E1A3F-44CF-4164-984E-CD29DB1490CB}">
      <dgm:prSet custT="1"/>
      <dgm:spPr/>
      <dgm:t>
        <a:bodyPr/>
        <a:lstStyle/>
        <a:p>
          <a:pPr rtl="0"/>
          <a:endParaRPr lang="ru-RU" sz="3200" i="1" dirty="0" smtClean="0"/>
        </a:p>
        <a:p>
          <a:pPr rtl="0"/>
          <a:r>
            <a:rPr lang="ru-RU" sz="3200" i="1" dirty="0" smtClean="0"/>
            <a:t>Работа на невербальном материале  </a:t>
          </a:r>
          <a:endParaRPr lang="ru-RU" sz="3200" i="1" dirty="0"/>
        </a:p>
      </dgm:t>
    </dgm:pt>
    <dgm:pt modelId="{DB6F7D38-36C6-45CA-AA5D-1F691E22EB31}" type="sibTrans" cxnId="{316C59E1-7DDD-428D-A7C6-0212A42861ED}">
      <dgm:prSet/>
      <dgm:spPr/>
      <dgm:t>
        <a:bodyPr/>
        <a:lstStyle/>
        <a:p>
          <a:endParaRPr lang="ru-RU"/>
        </a:p>
      </dgm:t>
    </dgm:pt>
    <dgm:pt modelId="{103F227C-109C-49A7-AC98-7DB7B9F8FF1E}" type="parTrans" cxnId="{316C59E1-7DDD-428D-A7C6-0212A42861ED}">
      <dgm:prSet/>
      <dgm:spPr/>
      <dgm:t>
        <a:bodyPr/>
        <a:lstStyle/>
        <a:p>
          <a:endParaRPr lang="ru-RU"/>
        </a:p>
      </dgm:t>
    </dgm:pt>
    <dgm:pt modelId="{3E3B50FC-45B7-4CDB-890D-ED9834B176CC}" type="pres">
      <dgm:prSet presAssocID="{3B97C926-6C65-4051-BCF0-E36B615DDB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230B2A-B82D-44B0-A5CF-9EA1D66298C6}" type="pres">
      <dgm:prSet presAssocID="{A08E1A3F-44CF-4164-984E-CD29DB1490CB}" presName="composite" presStyleCnt="0"/>
      <dgm:spPr/>
    </dgm:pt>
    <dgm:pt modelId="{D28D1D4A-AB39-4666-89F4-CB84F7C2C233}" type="pres">
      <dgm:prSet presAssocID="{A08E1A3F-44CF-4164-984E-CD29DB1490CB}" presName="parentText" presStyleLbl="alignNode1" presStyleIdx="0" presStyleCnt="1" custAng="0" custScaleX="202852" custLinFactNeighborX="-1130" custLinFactNeighborY="17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7DE13-57DC-45B7-A670-1546BC7F380D}" type="pres">
      <dgm:prSet presAssocID="{A08E1A3F-44CF-4164-984E-CD29DB1490CB}" presName="descendantText" presStyleLbl="alignAcc1" presStyleIdx="0" presStyleCnt="1" custFlipVert="1" custScaleX="1414" custScaleY="97981" custLinFactX="-700000" custLinFactNeighborX="-798431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3C99A-5F5B-48EC-BE96-C0AC9972F119}" type="presOf" srcId="{3B97C926-6C65-4051-BCF0-E36B615DDBB0}" destId="{3E3B50FC-45B7-4CDB-890D-ED9834B176CC}" srcOrd="0" destOrd="0" presId="urn:microsoft.com/office/officeart/2005/8/layout/chevron2"/>
    <dgm:cxn modelId="{89BE78F6-796B-4BD9-9BE4-577A4A087298}" type="presOf" srcId="{A08E1A3F-44CF-4164-984E-CD29DB1490CB}" destId="{D28D1D4A-AB39-4666-89F4-CB84F7C2C233}" srcOrd="0" destOrd="0" presId="urn:microsoft.com/office/officeart/2005/8/layout/chevron2"/>
    <dgm:cxn modelId="{316C59E1-7DDD-428D-A7C6-0212A42861ED}" srcId="{3B97C926-6C65-4051-BCF0-E36B615DDBB0}" destId="{A08E1A3F-44CF-4164-984E-CD29DB1490CB}" srcOrd="0" destOrd="0" parTransId="{103F227C-109C-49A7-AC98-7DB7B9F8FF1E}" sibTransId="{DB6F7D38-36C6-45CA-AA5D-1F691E22EB31}"/>
    <dgm:cxn modelId="{D9FC807E-201D-422C-AEDA-1B10DB64A52A}" type="presParOf" srcId="{3E3B50FC-45B7-4CDB-890D-ED9834B176CC}" destId="{57230B2A-B82D-44B0-A5CF-9EA1D66298C6}" srcOrd="0" destOrd="0" presId="urn:microsoft.com/office/officeart/2005/8/layout/chevron2"/>
    <dgm:cxn modelId="{0C4EEC86-DEDA-48FF-9A8F-7C1778C16827}" type="presParOf" srcId="{57230B2A-B82D-44B0-A5CF-9EA1D66298C6}" destId="{D28D1D4A-AB39-4666-89F4-CB84F7C2C233}" srcOrd="0" destOrd="0" presId="urn:microsoft.com/office/officeart/2005/8/layout/chevron2"/>
    <dgm:cxn modelId="{4FE53848-3FE1-45DB-9271-D1CCC7A16377}" type="presParOf" srcId="{57230B2A-B82D-44B0-A5CF-9EA1D66298C6}" destId="{1197DE13-57DC-45B7-A670-1546BC7F38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DEA61-EA8E-44DA-9195-F62A57F35E90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FE8393A-ECD8-4900-B60C-4D929199446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sz="3200" i="1" dirty="0" smtClean="0"/>
        </a:p>
        <a:p>
          <a:pPr rtl="0"/>
          <a:r>
            <a:rPr lang="ru-RU" sz="3200" i="1" dirty="0" smtClean="0"/>
            <a:t>Работа на вербальном материале</a:t>
          </a:r>
          <a:endParaRPr lang="ru-RU" sz="3200" i="1" dirty="0"/>
        </a:p>
      </dgm:t>
    </dgm:pt>
    <dgm:pt modelId="{367AD5D3-3EDF-46B0-A1F7-61250C489761}" type="parTrans" cxnId="{0C686677-FD39-4903-967F-2B7F9BFD874A}">
      <dgm:prSet/>
      <dgm:spPr/>
      <dgm:t>
        <a:bodyPr/>
        <a:lstStyle/>
        <a:p>
          <a:endParaRPr lang="ru-RU"/>
        </a:p>
      </dgm:t>
    </dgm:pt>
    <dgm:pt modelId="{C027C5F4-E6AE-4513-BD56-077728F15F23}" type="sibTrans" cxnId="{0C686677-FD39-4903-967F-2B7F9BFD874A}">
      <dgm:prSet/>
      <dgm:spPr/>
      <dgm:t>
        <a:bodyPr/>
        <a:lstStyle/>
        <a:p>
          <a:endParaRPr lang="ru-RU"/>
        </a:p>
      </dgm:t>
    </dgm:pt>
    <dgm:pt modelId="{9D8753FF-B65B-4A3E-900D-B7CA600FEAFC}" type="pres">
      <dgm:prSet presAssocID="{8A1DEA61-EA8E-44DA-9195-F62A57F35E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3BF8F-EA87-49F4-BE9B-447BBA28FC1A}" type="pres">
      <dgm:prSet presAssocID="{8FE8393A-ECD8-4900-B60C-4D929199446B}" presName="composite" presStyleCnt="0"/>
      <dgm:spPr/>
    </dgm:pt>
    <dgm:pt modelId="{53E003F4-BBAA-4359-B08A-046EB1A54E2C}" type="pres">
      <dgm:prSet presAssocID="{8FE8393A-ECD8-4900-B60C-4D929199446B}" presName="parentText" presStyleLbl="alignNode1" presStyleIdx="0" presStyleCnt="1" custScaleX="194197" custLinFactNeighborX="668" custLinFactNeighborY="186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C27F1-921F-46DE-836A-DF1F9355F4F5}" type="pres">
      <dgm:prSet presAssocID="{8FE8393A-ECD8-4900-B60C-4D929199446B}" presName="descendantText" presStyleLbl="alignAcc1" presStyleIdx="0" presStyleCnt="1" custAng="0" custFlipVert="1" custScaleX="1131" custScaleY="104282" custLinFactX="-900000" custLinFactNeighborX="-962896" custLinFactNeighborY="-187">
        <dgm:presLayoutVars>
          <dgm:bulletEnabled val="1"/>
        </dgm:presLayoutVars>
      </dgm:prSet>
      <dgm:spPr/>
    </dgm:pt>
  </dgm:ptLst>
  <dgm:cxnLst>
    <dgm:cxn modelId="{864BC0BE-07DF-4BEE-BCDA-F7DA7875A28D}" type="presOf" srcId="{8A1DEA61-EA8E-44DA-9195-F62A57F35E90}" destId="{9D8753FF-B65B-4A3E-900D-B7CA600FEAFC}" srcOrd="0" destOrd="0" presId="urn:microsoft.com/office/officeart/2005/8/layout/chevron2"/>
    <dgm:cxn modelId="{0C686677-FD39-4903-967F-2B7F9BFD874A}" srcId="{8A1DEA61-EA8E-44DA-9195-F62A57F35E90}" destId="{8FE8393A-ECD8-4900-B60C-4D929199446B}" srcOrd="0" destOrd="0" parTransId="{367AD5D3-3EDF-46B0-A1F7-61250C489761}" sibTransId="{C027C5F4-E6AE-4513-BD56-077728F15F23}"/>
    <dgm:cxn modelId="{E200E69B-8B53-4DCA-A33C-0398B791ECCC}" type="presOf" srcId="{8FE8393A-ECD8-4900-B60C-4D929199446B}" destId="{53E003F4-BBAA-4359-B08A-046EB1A54E2C}" srcOrd="0" destOrd="0" presId="urn:microsoft.com/office/officeart/2005/8/layout/chevron2"/>
    <dgm:cxn modelId="{EC1D8D14-5D2E-446C-BF7C-B2B5D614C362}" type="presParOf" srcId="{9D8753FF-B65B-4A3E-900D-B7CA600FEAFC}" destId="{E053BF8F-EA87-49F4-BE9B-447BBA28FC1A}" srcOrd="0" destOrd="0" presId="urn:microsoft.com/office/officeart/2005/8/layout/chevron2"/>
    <dgm:cxn modelId="{ADE89B86-BE58-474D-A25C-C62BEB7701F0}" type="presParOf" srcId="{E053BF8F-EA87-49F4-BE9B-447BBA28FC1A}" destId="{53E003F4-BBAA-4359-B08A-046EB1A54E2C}" srcOrd="0" destOrd="0" presId="urn:microsoft.com/office/officeart/2005/8/layout/chevron2"/>
    <dgm:cxn modelId="{51BB7234-23A6-4326-9722-0C2B9C9C7A7D}" type="presParOf" srcId="{E053BF8F-EA87-49F4-BE9B-447BBA28FC1A}" destId="{887C27F1-921F-46DE-836A-DF1F9355F4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8CFAA-01C3-4B62-B6A8-A14837F0730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D77D0-76F8-4055-AFDB-1C95154794C8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5B357203-A219-4CD4-8E13-3AF133688715}" type="parTrans" cxnId="{E47CB405-4422-4028-A4B7-CB53CE83206B}">
      <dgm:prSet/>
      <dgm:spPr/>
      <dgm:t>
        <a:bodyPr/>
        <a:lstStyle/>
        <a:p>
          <a:endParaRPr lang="ru-RU"/>
        </a:p>
      </dgm:t>
    </dgm:pt>
    <dgm:pt modelId="{00830C67-F10B-43CB-824B-96FA3C0B11E7}" type="sibTrans" cxnId="{E47CB405-4422-4028-A4B7-CB53CE83206B}">
      <dgm:prSet/>
      <dgm:spPr/>
      <dgm:t>
        <a:bodyPr/>
        <a:lstStyle/>
        <a:p>
          <a:endParaRPr lang="ru-RU"/>
        </a:p>
      </dgm:t>
    </dgm:pt>
    <dgm:pt modelId="{F55022DF-D9BE-4F75-964E-2CB16A11DC3C}">
      <dgm:prSet phldrT="[Текст]"/>
      <dgm:spPr/>
      <dgm:t>
        <a:bodyPr/>
        <a:lstStyle/>
        <a:p>
          <a:r>
            <a:rPr lang="ru-RU" dirty="0" smtClean="0"/>
            <a:t>Уровень гласных звуков</a:t>
          </a:r>
          <a:endParaRPr lang="ru-RU" dirty="0"/>
        </a:p>
      </dgm:t>
    </dgm:pt>
    <dgm:pt modelId="{417FD756-94F8-44A2-967B-7E22BC37BD17}" type="parTrans" cxnId="{489F67D6-37D8-4E73-BEC5-462A2A513B23}">
      <dgm:prSet/>
      <dgm:spPr/>
      <dgm:t>
        <a:bodyPr/>
        <a:lstStyle/>
        <a:p>
          <a:endParaRPr lang="ru-RU"/>
        </a:p>
      </dgm:t>
    </dgm:pt>
    <dgm:pt modelId="{0528C475-482E-4919-B760-D5FAC8C797A5}" type="sibTrans" cxnId="{489F67D6-37D8-4E73-BEC5-462A2A513B23}">
      <dgm:prSet/>
      <dgm:spPr/>
      <dgm:t>
        <a:bodyPr/>
        <a:lstStyle/>
        <a:p>
          <a:endParaRPr lang="ru-RU"/>
        </a:p>
      </dgm:t>
    </dgm:pt>
    <dgm:pt modelId="{4C7B9EC6-F6B1-49B1-824F-FB296C4B5021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FA32F3AE-BAEE-49DE-AC32-BD879897CCC2}" type="parTrans" cxnId="{2423C7F1-D207-47ED-9E51-F9D3C3D7ED9D}">
      <dgm:prSet/>
      <dgm:spPr/>
      <dgm:t>
        <a:bodyPr/>
        <a:lstStyle/>
        <a:p>
          <a:endParaRPr lang="ru-RU"/>
        </a:p>
      </dgm:t>
    </dgm:pt>
    <dgm:pt modelId="{25041FF6-AD04-49B4-89DF-3E7331A7B246}" type="sibTrans" cxnId="{2423C7F1-D207-47ED-9E51-F9D3C3D7ED9D}">
      <dgm:prSet/>
      <dgm:spPr/>
      <dgm:t>
        <a:bodyPr/>
        <a:lstStyle/>
        <a:p>
          <a:endParaRPr lang="ru-RU"/>
        </a:p>
      </dgm:t>
    </dgm:pt>
    <dgm:pt modelId="{B9358574-E5C6-4487-B75C-7B1C9900203A}">
      <dgm:prSet phldrT="[Текст]"/>
      <dgm:spPr/>
      <dgm:t>
        <a:bodyPr/>
        <a:lstStyle/>
        <a:p>
          <a:r>
            <a:rPr lang="ru-RU" dirty="0" smtClean="0"/>
            <a:t>Уровень слогов</a:t>
          </a:r>
          <a:endParaRPr lang="ru-RU" dirty="0"/>
        </a:p>
      </dgm:t>
    </dgm:pt>
    <dgm:pt modelId="{77F9F65C-A96C-49F8-B536-B3834A93FED7}" type="parTrans" cxnId="{3867303E-5EF6-40AA-B508-4C6266796B0D}">
      <dgm:prSet/>
      <dgm:spPr/>
      <dgm:t>
        <a:bodyPr/>
        <a:lstStyle/>
        <a:p>
          <a:endParaRPr lang="ru-RU"/>
        </a:p>
      </dgm:t>
    </dgm:pt>
    <dgm:pt modelId="{F358BE4A-79AD-4CD2-AC8F-F7191B1B4D8A}" type="sibTrans" cxnId="{3867303E-5EF6-40AA-B508-4C6266796B0D}">
      <dgm:prSet/>
      <dgm:spPr/>
      <dgm:t>
        <a:bodyPr/>
        <a:lstStyle/>
        <a:p>
          <a:endParaRPr lang="ru-RU"/>
        </a:p>
      </dgm:t>
    </dgm:pt>
    <dgm:pt modelId="{19FC8869-48AC-41A7-B57A-7A93A65E0802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86F31120-4FEF-4576-893D-B8F97D754BC4}" type="parTrans" cxnId="{31697063-A9D5-4CB0-BE5B-5888BBFEE27F}">
      <dgm:prSet/>
      <dgm:spPr/>
      <dgm:t>
        <a:bodyPr/>
        <a:lstStyle/>
        <a:p>
          <a:endParaRPr lang="ru-RU"/>
        </a:p>
      </dgm:t>
    </dgm:pt>
    <dgm:pt modelId="{EB3399E4-FABD-4D3C-AF05-EA8B54027A71}" type="sibTrans" cxnId="{31697063-A9D5-4CB0-BE5B-5888BBFEE27F}">
      <dgm:prSet/>
      <dgm:spPr/>
      <dgm:t>
        <a:bodyPr/>
        <a:lstStyle/>
        <a:p>
          <a:endParaRPr lang="ru-RU"/>
        </a:p>
      </dgm:t>
    </dgm:pt>
    <dgm:pt modelId="{73C32473-751A-42DF-87F4-14A47E8CFBD2}">
      <dgm:prSet phldrT="[Текст]"/>
      <dgm:spPr/>
      <dgm:t>
        <a:bodyPr/>
        <a:lstStyle/>
        <a:p>
          <a:r>
            <a:rPr lang="ru-RU" dirty="0" smtClean="0"/>
            <a:t>Уровень слова</a:t>
          </a:r>
          <a:endParaRPr lang="ru-RU" dirty="0"/>
        </a:p>
      </dgm:t>
    </dgm:pt>
    <dgm:pt modelId="{263ADDCF-91E5-47F5-82D7-AC39BBBAE717}" type="parTrans" cxnId="{C12E549B-3D84-4F33-8B33-972B762EAD08}">
      <dgm:prSet/>
      <dgm:spPr/>
      <dgm:t>
        <a:bodyPr/>
        <a:lstStyle/>
        <a:p>
          <a:endParaRPr lang="ru-RU"/>
        </a:p>
      </dgm:t>
    </dgm:pt>
    <dgm:pt modelId="{0CC4283D-CE7C-4F43-86B3-2BCE571D161E}" type="sibTrans" cxnId="{C12E549B-3D84-4F33-8B33-972B762EAD08}">
      <dgm:prSet/>
      <dgm:spPr/>
      <dgm:t>
        <a:bodyPr/>
        <a:lstStyle/>
        <a:p>
          <a:endParaRPr lang="ru-RU"/>
        </a:p>
      </dgm:t>
    </dgm:pt>
    <dgm:pt modelId="{E30DC453-C5F4-4DC4-9499-B9A1DD84FAEE}" type="pres">
      <dgm:prSet presAssocID="{7D28CFAA-01C3-4B62-B6A8-A14837F073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35F4DC-846A-4E78-9C35-DF7832BC3B74}" type="pres">
      <dgm:prSet presAssocID="{E61D77D0-76F8-4055-AFDB-1C95154794C8}" presName="horFlow" presStyleCnt="0"/>
      <dgm:spPr/>
    </dgm:pt>
    <dgm:pt modelId="{3780F87A-2BFE-4319-99F1-3399B850260C}" type="pres">
      <dgm:prSet presAssocID="{E61D77D0-76F8-4055-AFDB-1C95154794C8}" presName="bigChev" presStyleLbl="node1" presStyleIdx="0" presStyleCnt="3"/>
      <dgm:spPr/>
      <dgm:t>
        <a:bodyPr/>
        <a:lstStyle/>
        <a:p>
          <a:endParaRPr lang="ru-RU"/>
        </a:p>
      </dgm:t>
    </dgm:pt>
    <dgm:pt modelId="{7D8B8D5D-F328-41F9-A257-DD6CCDE591CD}" type="pres">
      <dgm:prSet presAssocID="{417FD756-94F8-44A2-967B-7E22BC37BD17}" presName="parTrans" presStyleCnt="0"/>
      <dgm:spPr/>
    </dgm:pt>
    <dgm:pt modelId="{522A4FA6-1A5C-4C11-A477-D9144E566F20}" type="pres">
      <dgm:prSet presAssocID="{F55022DF-D9BE-4F75-964E-2CB16A11DC3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25E47-B256-459B-8D17-34E74321E7CB}" type="pres">
      <dgm:prSet presAssocID="{E61D77D0-76F8-4055-AFDB-1C95154794C8}" presName="vSp" presStyleCnt="0"/>
      <dgm:spPr/>
    </dgm:pt>
    <dgm:pt modelId="{2CF89462-9A33-4872-A774-C71C78B96E75}" type="pres">
      <dgm:prSet presAssocID="{4C7B9EC6-F6B1-49B1-824F-FB296C4B5021}" presName="horFlow" presStyleCnt="0"/>
      <dgm:spPr/>
    </dgm:pt>
    <dgm:pt modelId="{5BCEE9CA-3871-4D71-85C2-D3CD2685C109}" type="pres">
      <dgm:prSet presAssocID="{4C7B9EC6-F6B1-49B1-824F-FB296C4B5021}" presName="bigChev" presStyleLbl="node1" presStyleIdx="1" presStyleCnt="3"/>
      <dgm:spPr/>
      <dgm:t>
        <a:bodyPr/>
        <a:lstStyle/>
        <a:p>
          <a:endParaRPr lang="ru-RU"/>
        </a:p>
      </dgm:t>
    </dgm:pt>
    <dgm:pt modelId="{1794716F-0E2C-4738-A92B-5F0595304765}" type="pres">
      <dgm:prSet presAssocID="{77F9F65C-A96C-49F8-B536-B3834A93FED7}" presName="parTrans" presStyleCnt="0"/>
      <dgm:spPr/>
    </dgm:pt>
    <dgm:pt modelId="{39CE5686-5BC0-4C6D-9D7F-8CC94BAA5C08}" type="pres">
      <dgm:prSet presAssocID="{B9358574-E5C6-4487-B75C-7B1C9900203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68B2B-0EB0-4447-9528-31CAD6A5973A}" type="pres">
      <dgm:prSet presAssocID="{4C7B9EC6-F6B1-49B1-824F-FB296C4B5021}" presName="vSp" presStyleCnt="0"/>
      <dgm:spPr/>
    </dgm:pt>
    <dgm:pt modelId="{16E5F140-CE77-4A0D-927C-B90610638BC2}" type="pres">
      <dgm:prSet presAssocID="{19FC8869-48AC-41A7-B57A-7A93A65E0802}" presName="horFlow" presStyleCnt="0"/>
      <dgm:spPr/>
    </dgm:pt>
    <dgm:pt modelId="{5F40075E-119A-4B51-9622-E4FAF8AB7976}" type="pres">
      <dgm:prSet presAssocID="{19FC8869-48AC-41A7-B57A-7A93A65E0802}" presName="bigChev" presStyleLbl="node1" presStyleIdx="2" presStyleCnt="3"/>
      <dgm:spPr/>
      <dgm:t>
        <a:bodyPr/>
        <a:lstStyle/>
        <a:p>
          <a:endParaRPr lang="ru-RU"/>
        </a:p>
      </dgm:t>
    </dgm:pt>
    <dgm:pt modelId="{CFF70828-4409-4A74-A8EF-1267479C938F}" type="pres">
      <dgm:prSet presAssocID="{263ADDCF-91E5-47F5-82D7-AC39BBBAE717}" presName="parTrans" presStyleCnt="0"/>
      <dgm:spPr/>
    </dgm:pt>
    <dgm:pt modelId="{6BFF5352-960B-41F5-A6CA-8AE97761A605}" type="pres">
      <dgm:prSet presAssocID="{73C32473-751A-42DF-87F4-14A47E8CFBD2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F67D6-37D8-4E73-BEC5-462A2A513B23}" srcId="{E61D77D0-76F8-4055-AFDB-1C95154794C8}" destId="{F55022DF-D9BE-4F75-964E-2CB16A11DC3C}" srcOrd="0" destOrd="0" parTransId="{417FD756-94F8-44A2-967B-7E22BC37BD17}" sibTransId="{0528C475-482E-4919-B760-D5FAC8C797A5}"/>
    <dgm:cxn modelId="{6779E317-6300-4043-9D76-02088C1D810A}" type="presOf" srcId="{4C7B9EC6-F6B1-49B1-824F-FB296C4B5021}" destId="{5BCEE9CA-3871-4D71-85C2-D3CD2685C109}" srcOrd="0" destOrd="0" presId="urn:microsoft.com/office/officeart/2005/8/layout/lProcess3"/>
    <dgm:cxn modelId="{3867303E-5EF6-40AA-B508-4C6266796B0D}" srcId="{4C7B9EC6-F6B1-49B1-824F-FB296C4B5021}" destId="{B9358574-E5C6-4487-B75C-7B1C9900203A}" srcOrd="0" destOrd="0" parTransId="{77F9F65C-A96C-49F8-B536-B3834A93FED7}" sibTransId="{F358BE4A-79AD-4CD2-AC8F-F7191B1B4D8A}"/>
    <dgm:cxn modelId="{5DF7E948-F3B5-41B7-8E72-8BAD821F6572}" type="presOf" srcId="{B9358574-E5C6-4487-B75C-7B1C9900203A}" destId="{39CE5686-5BC0-4C6D-9D7F-8CC94BAA5C08}" srcOrd="0" destOrd="0" presId="urn:microsoft.com/office/officeart/2005/8/layout/lProcess3"/>
    <dgm:cxn modelId="{011FC5AF-03D1-4E46-BC48-7A9801C8DCDA}" type="presOf" srcId="{F55022DF-D9BE-4F75-964E-2CB16A11DC3C}" destId="{522A4FA6-1A5C-4C11-A477-D9144E566F20}" srcOrd="0" destOrd="0" presId="urn:microsoft.com/office/officeart/2005/8/layout/lProcess3"/>
    <dgm:cxn modelId="{07865104-4169-4711-816B-B54C5CB6813B}" type="presOf" srcId="{73C32473-751A-42DF-87F4-14A47E8CFBD2}" destId="{6BFF5352-960B-41F5-A6CA-8AE97761A605}" srcOrd="0" destOrd="0" presId="urn:microsoft.com/office/officeart/2005/8/layout/lProcess3"/>
    <dgm:cxn modelId="{F325668E-FA0A-4CF4-A76E-7582F8AF9DF6}" type="presOf" srcId="{7D28CFAA-01C3-4B62-B6A8-A14837F0730F}" destId="{E30DC453-C5F4-4DC4-9499-B9A1DD84FAEE}" srcOrd="0" destOrd="0" presId="urn:microsoft.com/office/officeart/2005/8/layout/lProcess3"/>
    <dgm:cxn modelId="{E47CB405-4422-4028-A4B7-CB53CE83206B}" srcId="{7D28CFAA-01C3-4B62-B6A8-A14837F0730F}" destId="{E61D77D0-76F8-4055-AFDB-1C95154794C8}" srcOrd="0" destOrd="0" parTransId="{5B357203-A219-4CD4-8E13-3AF133688715}" sibTransId="{00830C67-F10B-43CB-824B-96FA3C0B11E7}"/>
    <dgm:cxn modelId="{D255ECEF-243D-40D7-92A6-FDB8DE84081D}" type="presOf" srcId="{19FC8869-48AC-41A7-B57A-7A93A65E0802}" destId="{5F40075E-119A-4B51-9622-E4FAF8AB7976}" srcOrd="0" destOrd="0" presId="urn:microsoft.com/office/officeart/2005/8/layout/lProcess3"/>
    <dgm:cxn modelId="{C12E549B-3D84-4F33-8B33-972B762EAD08}" srcId="{19FC8869-48AC-41A7-B57A-7A93A65E0802}" destId="{73C32473-751A-42DF-87F4-14A47E8CFBD2}" srcOrd="0" destOrd="0" parTransId="{263ADDCF-91E5-47F5-82D7-AC39BBBAE717}" sibTransId="{0CC4283D-CE7C-4F43-86B3-2BCE571D161E}"/>
    <dgm:cxn modelId="{2423C7F1-D207-47ED-9E51-F9D3C3D7ED9D}" srcId="{7D28CFAA-01C3-4B62-B6A8-A14837F0730F}" destId="{4C7B9EC6-F6B1-49B1-824F-FB296C4B5021}" srcOrd="1" destOrd="0" parTransId="{FA32F3AE-BAEE-49DE-AC32-BD879897CCC2}" sibTransId="{25041FF6-AD04-49B4-89DF-3E7331A7B246}"/>
    <dgm:cxn modelId="{31697063-A9D5-4CB0-BE5B-5888BBFEE27F}" srcId="{7D28CFAA-01C3-4B62-B6A8-A14837F0730F}" destId="{19FC8869-48AC-41A7-B57A-7A93A65E0802}" srcOrd="2" destOrd="0" parTransId="{86F31120-4FEF-4576-893D-B8F97D754BC4}" sibTransId="{EB3399E4-FABD-4D3C-AF05-EA8B54027A71}"/>
    <dgm:cxn modelId="{8CAA895D-B07E-4D9F-A6B5-5DD0A24B1BDD}" type="presOf" srcId="{E61D77D0-76F8-4055-AFDB-1C95154794C8}" destId="{3780F87A-2BFE-4319-99F1-3399B850260C}" srcOrd="0" destOrd="0" presId="urn:microsoft.com/office/officeart/2005/8/layout/lProcess3"/>
    <dgm:cxn modelId="{04248995-4D07-4A7E-AEEE-9635B9AE32B3}" type="presParOf" srcId="{E30DC453-C5F4-4DC4-9499-B9A1DD84FAEE}" destId="{8D35F4DC-846A-4E78-9C35-DF7832BC3B74}" srcOrd="0" destOrd="0" presId="urn:microsoft.com/office/officeart/2005/8/layout/lProcess3"/>
    <dgm:cxn modelId="{ADD55ECC-F909-4EAB-BBC6-5ECEACF6F8CA}" type="presParOf" srcId="{8D35F4DC-846A-4E78-9C35-DF7832BC3B74}" destId="{3780F87A-2BFE-4319-99F1-3399B850260C}" srcOrd="0" destOrd="0" presId="urn:microsoft.com/office/officeart/2005/8/layout/lProcess3"/>
    <dgm:cxn modelId="{F11F4974-EDCC-44CD-BEAC-2C82E1A544A5}" type="presParOf" srcId="{8D35F4DC-846A-4E78-9C35-DF7832BC3B74}" destId="{7D8B8D5D-F328-41F9-A257-DD6CCDE591CD}" srcOrd="1" destOrd="0" presId="urn:microsoft.com/office/officeart/2005/8/layout/lProcess3"/>
    <dgm:cxn modelId="{93BD3956-67AD-4805-9F7A-CD7ED54DC196}" type="presParOf" srcId="{8D35F4DC-846A-4E78-9C35-DF7832BC3B74}" destId="{522A4FA6-1A5C-4C11-A477-D9144E566F20}" srcOrd="2" destOrd="0" presId="urn:microsoft.com/office/officeart/2005/8/layout/lProcess3"/>
    <dgm:cxn modelId="{45526690-CC55-41A6-BBAA-DD9A621A199C}" type="presParOf" srcId="{E30DC453-C5F4-4DC4-9499-B9A1DD84FAEE}" destId="{07125E47-B256-459B-8D17-34E74321E7CB}" srcOrd="1" destOrd="0" presId="urn:microsoft.com/office/officeart/2005/8/layout/lProcess3"/>
    <dgm:cxn modelId="{B7EE7A8A-B76E-4A68-8AF1-52F4B18F0BEF}" type="presParOf" srcId="{E30DC453-C5F4-4DC4-9499-B9A1DD84FAEE}" destId="{2CF89462-9A33-4872-A774-C71C78B96E75}" srcOrd="2" destOrd="0" presId="urn:microsoft.com/office/officeart/2005/8/layout/lProcess3"/>
    <dgm:cxn modelId="{C2809804-E394-4283-89B9-A2AC75474EE9}" type="presParOf" srcId="{2CF89462-9A33-4872-A774-C71C78B96E75}" destId="{5BCEE9CA-3871-4D71-85C2-D3CD2685C109}" srcOrd="0" destOrd="0" presId="urn:microsoft.com/office/officeart/2005/8/layout/lProcess3"/>
    <dgm:cxn modelId="{A4EE4FA8-626F-4880-9C00-BE20150134CD}" type="presParOf" srcId="{2CF89462-9A33-4872-A774-C71C78B96E75}" destId="{1794716F-0E2C-4738-A92B-5F0595304765}" srcOrd="1" destOrd="0" presId="urn:microsoft.com/office/officeart/2005/8/layout/lProcess3"/>
    <dgm:cxn modelId="{93896945-2A83-4B24-B9DE-0709C36F51A7}" type="presParOf" srcId="{2CF89462-9A33-4872-A774-C71C78B96E75}" destId="{39CE5686-5BC0-4C6D-9D7F-8CC94BAA5C08}" srcOrd="2" destOrd="0" presId="urn:microsoft.com/office/officeart/2005/8/layout/lProcess3"/>
    <dgm:cxn modelId="{7FA4FFD3-57F9-4FBE-9978-7546D0F4B962}" type="presParOf" srcId="{E30DC453-C5F4-4DC4-9499-B9A1DD84FAEE}" destId="{03B68B2B-0EB0-4447-9528-31CAD6A5973A}" srcOrd="3" destOrd="0" presId="urn:microsoft.com/office/officeart/2005/8/layout/lProcess3"/>
    <dgm:cxn modelId="{FEBF71EA-5D7F-4252-B4C2-0E5E7A679A69}" type="presParOf" srcId="{E30DC453-C5F4-4DC4-9499-B9A1DD84FAEE}" destId="{16E5F140-CE77-4A0D-927C-B90610638BC2}" srcOrd="4" destOrd="0" presId="urn:microsoft.com/office/officeart/2005/8/layout/lProcess3"/>
    <dgm:cxn modelId="{93C5E236-E939-462E-AFA0-72CFFC9C943A}" type="presParOf" srcId="{16E5F140-CE77-4A0D-927C-B90610638BC2}" destId="{5F40075E-119A-4B51-9622-E4FAF8AB7976}" srcOrd="0" destOrd="0" presId="urn:microsoft.com/office/officeart/2005/8/layout/lProcess3"/>
    <dgm:cxn modelId="{011F52D2-0119-4BA0-936A-BB70C2FD2749}" type="presParOf" srcId="{16E5F140-CE77-4A0D-927C-B90610638BC2}" destId="{CFF70828-4409-4A74-A8EF-1267479C938F}" srcOrd="1" destOrd="0" presId="urn:microsoft.com/office/officeart/2005/8/layout/lProcess3"/>
    <dgm:cxn modelId="{22A62F2F-E07E-4B34-936F-E76646781534}" type="presParOf" srcId="{16E5F140-CE77-4A0D-927C-B90610638BC2}" destId="{6BFF5352-960B-41F5-A6CA-8AE97761A60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75094-1B92-474C-83BD-6478B3D35C74}">
      <dsp:nvSpPr>
        <dsp:cNvPr id="0" name=""/>
        <dsp:cNvSpPr/>
      </dsp:nvSpPr>
      <dsp:spPr>
        <a:xfrm>
          <a:off x="2145" y="584079"/>
          <a:ext cx="2434917" cy="1217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2 этапа</a:t>
          </a:r>
          <a:endParaRPr lang="ru-RU" sz="5500" kern="1200" dirty="0"/>
        </a:p>
      </dsp:txBody>
      <dsp:txXfrm>
        <a:off x="2145" y="584079"/>
        <a:ext cx="2434917" cy="1217458"/>
      </dsp:txXfrm>
    </dsp:sp>
    <dsp:sp modelId="{A2058632-8EFC-45B8-A979-79E6BA2578F0}">
      <dsp:nvSpPr>
        <dsp:cNvPr id="0" name=""/>
        <dsp:cNvSpPr/>
      </dsp:nvSpPr>
      <dsp:spPr>
        <a:xfrm>
          <a:off x="245637" y="1801538"/>
          <a:ext cx="243491" cy="91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093"/>
              </a:lnTo>
              <a:lnTo>
                <a:pt x="243491" y="9130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7AC30-BD46-4E4C-AB64-667DED1F93EC}">
      <dsp:nvSpPr>
        <dsp:cNvPr id="0" name=""/>
        <dsp:cNvSpPr/>
      </dsp:nvSpPr>
      <dsp:spPr>
        <a:xfrm>
          <a:off x="489128" y="2105902"/>
          <a:ext cx="7724063" cy="1217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Подготовительный</a:t>
          </a:r>
          <a:endParaRPr lang="ru-RU" sz="6400" kern="1200" dirty="0"/>
        </a:p>
      </dsp:txBody>
      <dsp:txXfrm>
        <a:off x="489128" y="2105902"/>
        <a:ext cx="7724063" cy="1217458"/>
      </dsp:txXfrm>
    </dsp:sp>
    <dsp:sp modelId="{7CCEA6D3-D7D5-4733-8B58-44979E3314FD}">
      <dsp:nvSpPr>
        <dsp:cNvPr id="0" name=""/>
        <dsp:cNvSpPr/>
      </dsp:nvSpPr>
      <dsp:spPr>
        <a:xfrm>
          <a:off x="245637" y="1801538"/>
          <a:ext cx="188072" cy="243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53"/>
              </a:lnTo>
              <a:lnTo>
                <a:pt x="188072" y="24363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48FC-0780-41D9-8B05-5137BEDBEA95}">
      <dsp:nvSpPr>
        <dsp:cNvPr id="0" name=""/>
        <dsp:cNvSpPr/>
      </dsp:nvSpPr>
      <dsp:spPr>
        <a:xfrm>
          <a:off x="433710" y="3629162"/>
          <a:ext cx="7355027" cy="1217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Коррекционный</a:t>
          </a:r>
          <a:endParaRPr lang="ru-RU" sz="6400" kern="1200" dirty="0"/>
        </a:p>
      </dsp:txBody>
      <dsp:txXfrm>
        <a:off x="433710" y="3629162"/>
        <a:ext cx="7355027" cy="12174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D1D4A-AB39-4666-89F4-CB84F7C2C233}">
      <dsp:nvSpPr>
        <dsp:cNvPr id="0" name=""/>
        <dsp:cNvSpPr/>
      </dsp:nvSpPr>
      <dsp:spPr>
        <a:xfrm rot="5400000">
          <a:off x="30045" y="340380"/>
          <a:ext cx="3943574" cy="327824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1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Работа на невербальном материале  </a:t>
          </a:r>
          <a:endParaRPr lang="ru-RU" sz="3200" i="1" kern="1200" dirty="0"/>
        </a:p>
      </dsp:txBody>
      <dsp:txXfrm rot="5400000">
        <a:off x="30045" y="340380"/>
        <a:ext cx="3943574" cy="3278240"/>
      </dsp:txXfrm>
    </dsp:sp>
    <dsp:sp modelId="{1197DE13-57DC-45B7-A670-1546BC7F380D}">
      <dsp:nvSpPr>
        <dsp:cNvPr id="0" name=""/>
        <dsp:cNvSpPr/>
      </dsp:nvSpPr>
      <dsp:spPr>
        <a:xfrm rot="16200000" flipV="1">
          <a:off x="464166" y="1678972"/>
          <a:ext cx="3073003" cy="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E003F4-BBAA-4359-B08A-046EB1A54E2C}">
      <dsp:nvSpPr>
        <dsp:cNvPr id="0" name=""/>
        <dsp:cNvSpPr/>
      </dsp:nvSpPr>
      <dsp:spPr>
        <a:xfrm rot="5400000">
          <a:off x="92666" y="442466"/>
          <a:ext cx="3878040" cy="3139602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1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Работа на вербальном материале</a:t>
          </a:r>
          <a:endParaRPr lang="ru-RU" sz="3200" i="1" kern="1200" dirty="0"/>
        </a:p>
      </dsp:txBody>
      <dsp:txXfrm rot="5400000">
        <a:off x="92666" y="442466"/>
        <a:ext cx="3878040" cy="3139602"/>
      </dsp:txXfrm>
    </dsp:sp>
    <dsp:sp modelId="{887C27F1-921F-46DE-836A-DF1F9355F4F5}">
      <dsp:nvSpPr>
        <dsp:cNvPr id="0" name=""/>
        <dsp:cNvSpPr/>
      </dsp:nvSpPr>
      <dsp:spPr>
        <a:xfrm rot="16200000" flipV="1">
          <a:off x="399546" y="1600718"/>
          <a:ext cx="3201953" cy="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0F87A-2BFE-4319-99F1-3399B850260C}">
      <dsp:nvSpPr>
        <dsp:cNvPr id="0" name=""/>
        <dsp:cNvSpPr/>
      </dsp:nvSpPr>
      <dsp:spPr>
        <a:xfrm>
          <a:off x="482835" y="2552"/>
          <a:ext cx="3690193" cy="1476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1.</a:t>
          </a:r>
          <a:endParaRPr lang="ru-RU" sz="6500" kern="1200" dirty="0"/>
        </a:p>
      </dsp:txBody>
      <dsp:txXfrm>
        <a:off x="482835" y="2552"/>
        <a:ext cx="3690193" cy="1476077"/>
      </dsp:txXfrm>
    </dsp:sp>
    <dsp:sp modelId="{522A4FA6-1A5C-4C11-A477-D9144E566F20}">
      <dsp:nvSpPr>
        <dsp:cNvPr id="0" name=""/>
        <dsp:cNvSpPr/>
      </dsp:nvSpPr>
      <dsp:spPr>
        <a:xfrm>
          <a:off x="3693303" y="128018"/>
          <a:ext cx="3062860" cy="1225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Уровень гласных звуков</a:t>
          </a:r>
          <a:endParaRPr lang="ru-RU" sz="3000" kern="1200" dirty="0"/>
        </a:p>
      </dsp:txBody>
      <dsp:txXfrm>
        <a:off x="3693303" y="128018"/>
        <a:ext cx="3062860" cy="1225144"/>
      </dsp:txXfrm>
    </dsp:sp>
    <dsp:sp modelId="{5BCEE9CA-3871-4D71-85C2-D3CD2685C109}">
      <dsp:nvSpPr>
        <dsp:cNvPr id="0" name=""/>
        <dsp:cNvSpPr/>
      </dsp:nvSpPr>
      <dsp:spPr>
        <a:xfrm>
          <a:off x="482835" y="1685280"/>
          <a:ext cx="3690193" cy="1476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2.</a:t>
          </a:r>
          <a:endParaRPr lang="ru-RU" sz="6500" kern="1200" dirty="0"/>
        </a:p>
      </dsp:txBody>
      <dsp:txXfrm>
        <a:off x="482835" y="1685280"/>
        <a:ext cx="3690193" cy="1476077"/>
      </dsp:txXfrm>
    </dsp:sp>
    <dsp:sp modelId="{39CE5686-5BC0-4C6D-9D7F-8CC94BAA5C08}">
      <dsp:nvSpPr>
        <dsp:cNvPr id="0" name=""/>
        <dsp:cNvSpPr/>
      </dsp:nvSpPr>
      <dsp:spPr>
        <a:xfrm>
          <a:off x="3693303" y="1810746"/>
          <a:ext cx="3062860" cy="1225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Уровень слогов</a:t>
          </a:r>
          <a:endParaRPr lang="ru-RU" sz="3000" kern="1200" dirty="0"/>
        </a:p>
      </dsp:txBody>
      <dsp:txXfrm>
        <a:off x="3693303" y="1810746"/>
        <a:ext cx="3062860" cy="1225144"/>
      </dsp:txXfrm>
    </dsp:sp>
    <dsp:sp modelId="{5F40075E-119A-4B51-9622-E4FAF8AB7976}">
      <dsp:nvSpPr>
        <dsp:cNvPr id="0" name=""/>
        <dsp:cNvSpPr/>
      </dsp:nvSpPr>
      <dsp:spPr>
        <a:xfrm>
          <a:off x="482835" y="3368008"/>
          <a:ext cx="3690193" cy="1476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3.</a:t>
          </a:r>
          <a:endParaRPr lang="ru-RU" sz="6500" kern="1200" dirty="0"/>
        </a:p>
      </dsp:txBody>
      <dsp:txXfrm>
        <a:off x="482835" y="3368008"/>
        <a:ext cx="3690193" cy="1476077"/>
      </dsp:txXfrm>
    </dsp:sp>
    <dsp:sp modelId="{6BFF5352-960B-41F5-A6CA-8AE97761A605}">
      <dsp:nvSpPr>
        <dsp:cNvPr id="0" name=""/>
        <dsp:cNvSpPr/>
      </dsp:nvSpPr>
      <dsp:spPr>
        <a:xfrm>
          <a:off x="3693303" y="3493475"/>
          <a:ext cx="3062860" cy="1225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Уровень слова</a:t>
          </a:r>
          <a:endParaRPr lang="ru-RU" sz="3000" kern="1200" dirty="0"/>
        </a:p>
      </dsp:txBody>
      <dsp:txXfrm>
        <a:off x="3693303" y="3493475"/>
        <a:ext cx="3062860" cy="122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cut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17" Type="http://schemas.openxmlformats.org/officeDocument/2006/relationships/image" Target="../media/image41.jpeg"/><Relationship Id="rId2" Type="http://schemas.openxmlformats.org/officeDocument/2006/relationships/hyperlink" Target="http://go.mail.ru/search_images?q=%D1%81%D0%BB%D0%BE%D0%B3%D0%BE%D0%B2%D0%B0%D1%8F+%D1%81%D1%82%D1%80%D1%83%D0%BA%D1%82%D1%83%D1%80%D0%B0+%D1%81%D0%BB%D0%BE%D0%B2%D0%B0&amp;rch=l&amp;jsa=1&amp;fr=rc" TargetMode="Externa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28628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работы по формированию слоговой структуры слова у дошкольников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2400" dirty="0" smtClean="0"/>
              <a:t>Говорить путано умеет всякий, говорить ясно - немногие»</a:t>
            </a:r>
            <a:br>
              <a:rPr lang="ru-RU" sz="2400" dirty="0" smtClean="0"/>
            </a:br>
            <a:r>
              <a:rPr lang="ru-RU" sz="2400" dirty="0" smtClean="0"/>
              <a:t>                    Г. </a:t>
            </a:r>
            <a:r>
              <a:rPr lang="ru-RU" sz="2400" dirty="0" err="1" smtClean="0"/>
              <a:t>галилей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21433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215238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3. </a:t>
            </a:r>
            <a:r>
              <a:rPr lang="ru-RU" sz="2800" dirty="0" smtClean="0"/>
              <a:t>Формирование общей координации движений под ритмическую музыку: маршировка, легкий бег, ходьба (</a:t>
            </a:r>
            <a:r>
              <a:rPr lang="ru-RU" sz="2800" dirty="0" err="1" smtClean="0"/>
              <a:t>логоритмика</a:t>
            </a:r>
            <a:r>
              <a:rPr lang="ru-RU" sz="2800" dirty="0" smtClean="0"/>
              <a:t>)</a:t>
            </a:r>
          </a:p>
          <a:p>
            <a:pPr lvl="0"/>
            <a:endParaRPr lang="ru-RU" sz="2800" b="1" dirty="0" smtClean="0"/>
          </a:p>
          <a:p>
            <a:pPr lvl="0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F:\DCIM\100SSCAM\SDC1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3981405" cy="29860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6572280" cy="30469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4. Упражнения на развитие динамического </a:t>
            </a:r>
            <a:r>
              <a:rPr lang="ru-RU" sz="2400" dirty="0" err="1" smtClean="0"/>
              <a:t>праксиса</a:t>
            </a:r>
            <a:r>
              <a:rPr lang="ru-RU" sz="2400" dirty="0" smtClean="0"/>
              <a:t> рук: выполнение движений (левой, правой рукой, двумя руками) по образцу, по словесной инструкции или под счет;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5. Упражнение на развитие реципрокной координации рук: выполнение движений одновременно обеими руками </a:t>
            </a:r>
          </a:p>
        </p:txBody>
      </p:sp>
      <p:pic>
        <p:nvPicPr>
          <p:cNvPr id="1026" name="Picture 2" descr="C:\Documents and Settings\User\Рабочий стол\фото дет сад\SDC1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5"/>
            <a:ext cx="2928958" cy="25574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дет сад\SDC1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"/>
            <a:ext cx="6255488" cy="2143117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6.Графические изображения на  переключение (</a:t>
            </a:r>
            <a:r>
              <a:rPr lang="ru-RU" sz="3200" i="1" dirty="0" smtClean="0"/>
              <a:t>продолжи строчку)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146" name="Picture 2" descr="C:\Documents and Settings\User\Рабочий стол\фото дет сад\SDC1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2571768" cy="2364648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фото дет сад\SDC11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2428892" cy="2000264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фото дет сад\SDC11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85992"/>
            <a:ext cx="2435848" cy="2071702"/>
          </a:xfrm>
          <a:prstGeom prst="rect">
            <a:avLst/>
          </a:prstGeom>
          <a:noFill/>
        </p:spPr>
      </p:pic>
      <p:pic>
        <p:nvPicPr>
          <p:cNvPr id="6150" name="Picture 6" descr="C:\Documents and Settings\User\Рабочий стол\фото дет сад\SDC11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2428892" cy="1964544"/>
          </a:xfrm>
          <a:prstGeom prst="rect">
            <a:avLst/>
          </a:prstGeom>
          <a:noFill/>
        </p:spPr>
      </p:pic>
      <p:pic>
        <p:nvPicPr>
          <p:cNvPr id="6151" name="Picture 7" descr="C:\Documents and Settings\User\Рабочий стол\фото дет сад\SDC11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847035"/>
            <a:ext cx="2500330" cy="20109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 на вербальном материале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Игры и упражнения, направленные на формирование пространственных представлений (начало, середина, конец; перед, за, после; первый, последний) сказка «Репка» для детей с ОНР </a:t>
            </a:r>
            <a:r>
              <a:rPr lang="en-US" sz="1600" dirty="0" smtClean="0"/>
              <a:t>III</a:t>
            </a:r>
            <a:r>
              <a:rPr lang="ru-RU" sz="1600" dirty="0" smtClean="0"/>
              <a:t> уровня; для детей более низкого речевого развития : упражнения на развитие слухового восприятия, на формирование умения слушать речь взрослого, вводится понятие тихо-громко;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Игры на развитие подражательности (сделай так, как я) </a:t>
            </a:r>
          </a:p>
        </p:txBody>
      </p:sp>
      <p:pic>
        <p:nvPicPr>
          <p:cNvPr id="4098" name="Picture 2" descr="F:\DCIM\100SSCAM\SDC11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586194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Коррекционный этап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Уровень гласных звуков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1800" dirty="0" smtClean="0"/>
              <a:t>Произнести </a:t>
            </a:r>
            <a:r>
              <a:rPr lang="ru-RU" sz="1800" dirty="0" smtClean="0"/>
              <a:t>звук А столько раз, сколько кругов на </a:t>
            </a:r>
            <a:r>
              <a:rPr lang="ru-RU" sz="1800" dirty="0" smtClean="0"/>
              <a:t>карточке.</a:t>
            </a:r>
            <a:endParaRPr lang="ru-RU" sz="1800" dirty="0" smtClean="0"/>
          </a:p>
          <a:p>
            <a:pPr lvl="1"/>
            <a:r>
              <a:rPr lang="ru-RU" sz="1800" dirty="0" smtClean="0"/>
              <a:t>Произнести звук О столько раз, сколько логопед хлопнул в </a:t>
            </a:r>
            <a:r>
              <a:rPr lang="ru-RU" sz="1800" dirty="0" smtClean="0"/>
              <a:t>ладоши.</a:t>
            </a:r>
            <a:endParaRPr lang="ru-RU" sz="1800" dirty="0" smtClean="0"/>
          </a:p>
          <a:p>
            <a:pPr lvl="1"/>
            <a:r>
              <a:rPr lang="ru-RU" sz="1800" dirty="0" err="1" smtClean="0"/>
              <a:t>Пропевание</a:t>
            </a:r>
            <a:r>
              <a:rPr lang="ru-RU" sz="1800" dirty="0" smtClean="0"/>
              <a:t> серии </a:t>
            </a:r>
            <a:r>
              <a:rPr lang="ru-RU" sz="1800" dirty="0" smtClean="0"/>
              <a:t>звуков.</a:t>
            </a:r>
            <a:endParaRPr lang="ru-RU" sz="1800" dirty="0" smtClean="0"/>
          </a:p>
          <a:p>
            <a:pPr lvl="1"/>
            <a:r>
              <a:rPr lang="ru-RU" sz="1800" dirty="0" smtClean="0"/>
              <a:t>Узнавание серии звуков по беззвучной артикуляции и произнесение их с голосом.</a:t>
            </a:r>
            <a:endParaRPr lang="ru-RU" sz="1800" dirty="0"/>
          </a:p>
        </p:txBody>
      </p:sp>
      <p:pic>
        <p:nvPicPr>
          <p:cNvPr id="1026" name="Picture 2" descr="C:\Documents and Settings\User\Рабочий стол\фото дет сад\SDC1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7"/>
            <a:ext cx="4143404" cy="32504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Уровень слогов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Составление всех возможных слогов из предложенных букв;</a:t>
            </a:r>
          </a:p>
          <a:p>
            <a:r>
              <a:rPr lang="ru-RU" sz="1800" dirty="0" smtClean="0"/>
              <a:t>Нанизывание колец на стержни с одновременным </a:t>
            </a:r>
            <a:r>
              <a:rPr lang="ru-RU" sz="1800" dirty="0" err="1" smtClean="0"/>
              <a:t>прозинесением</a:t>
            </a:r>
            <a:r>
              <a:rPr lang="ru-RU" sz="1800" dirty="0" smtClean="0"/>
              <a:t> цепочки слогов (на каждое кольцо- один слог);</a:t>
            </a:r>
          </a:p>
          <a:p>
            <a:r>
              <a:rPr lang="ru-RU" sz="1800" dirty="0" smtClean="0"/>
              <a:t>Повторение за логопедом серии слогов: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</a:t>
            </a:r>
            <a:r>
              <a:rPr lang="ru-RU" sz="1800" dirty="0" err="1" smtClean="0"/>
              <a:t>а-са</a:t>
            </a:r>
            <a:r>
              <a:rPr lang="ru-RU" sz="1800" dirty="0" smtClean="0"/>
              <a:t>, </a:t>
            </a:r>
            <a:r>
              <a:rPr lang="ru-RU" sz="1800" dirty="0" err="1" smtClean="0"/>
              <a:t>а-со</a:t>
            </a:r>
            <a:r>
              <a:rPr lang="ru-RU" sz="1800" dirty="0" smtClean="0"/>
              <a:t>, </a:t>
            </a:r>
            <a:r>
              <a:rPr lang="ru-RU" sz="1800" dirty="0" err="1" smtClean="0"/>
              <a:t>а-су</a:t>
            </a:r>
            <a:r>
              <a:rPr lang="ru-RU" sz="1800" dirty="0" smtClean="0"/>
              <a:t>, </a:t>
            </a:r>
            <a:r>
              <a:rPr lang="ru-RU" sz="1800" dirty="0" err="1" smtClean="0"/>
              <a:t>а-сы</a:t>
            </a:r>
            <a:r>
              <a:rPr lang="ru-RU" sz="1800" dirty="0" smtClean="0"/>
              <a:t> и т.д.</a:t>
            </a:r>
          </a:p>
          <a:p>
            <a:r>
              <a:rPr lang="ru-RU" sz="1800" dirty="0" smtClean="0"/>
              <a:t>Придумать цепочку из стольких слогов, сколько точек выпадет на кубике;</a:t>
            </a:r>
          </a:p>
          <a:p>
            <a:r>
              <a:rPr lang="ru-RU" sz="1800" dirty="0" smtClean="0"/>
              <a:t>«Скажи наоборот» (игра с мячом): </a:t>
            </a:r>
            <a:r>
              <a:rPr lang="ru-RU" sz="1800" dirty="0" err="1" smtClean="0"/>
              <a:t>са-ас</a:t>
            </a:r>
            <a:r>
              <a:rPr lang="ru-RU" sz="1800" dirty="0" smtClean="0"/>
              <a:t>, су-ус;</a:t>
            </a:r>
          </a:p>
          <a:p>
            <a:r>
              <a:rPr lang="ru-RU" sz="1800" dirty="0" smtClean="0"/>
              <a:t>Придумать слог к схеме: СГ, ГС, СГС, ССГ, ГСС;</a:t>
            </a:r>
          </a:p>
          <a:p>
            <a:r>
              <a:rPr lang="ru-RU" sz="1800" dirty="0" smtClean="0"/>
              <a:t>«Кто быстрее?» в таблице записаны слоги , ребенок должен быстро найти и прочитать названный логопедом слог т.д.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2050" name="Picture 2" descr="C:\Documents and Settings\User\Рабочий стол\фото дет сад\SDC11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857760"/>
            <a:ext cx="1933516" cy="150019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дет сад\SDC11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2647896" cy="1985922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фото дет сад\SDC11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57760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Уровень слова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Различение слов-звукоподражаний, близких по звуковому составу: </a:t>
            </a:r>
            <a:r>
              <a:rPr lang="ru-RU" sz="1800" dirty="0" err="1" smtClean="0"/>
              <a:t>би-би</a:t>
            </a:r>
            <a:r>
              <a:rPr lang="ru-RU" sz="1800" dirty="0" smtClean="0"/>
              <a:t>, пи-пи;</a:t>
            </a:r>
          </a:p>
          <a:p>
            <a:r>
              <a:rPr lang="ru-RU" sz="1800" dirty="0" smtClean="0"/>
              <a:t>Различение слов-паронимов </a:t>
            </a:r>
            <a:r>
              <a:rPr lang="ru-RU" sz="1800" dirty="0" err="1" smtClean="0"/>
              <a:t>дом-ком</a:t>
            </a:r>
            <a:r>
              <a:rPr lang="ru-RU" sz="1800" dirty="0" smtClean="0"/>
              <a:t>, ком-том;</a:t>
            </a:r>
          </a:p>
          <a:p>
            <a:r>
              <a:rPr lang="ru-RU" sz="1800" dirty="0" smtClean="0"/>
              <a:t>Произношение прибауток, </a:t>
            </a:r>
            <a:r>
              <a:rPr lang="ru-RU" sz="1800" dirty="0" err="1" smtClean="0"/>
              <a:t>потешек</a:t>
            </a:r>
            <a:r>
              <a:rPr lang="ru-RU" sz="1800" dirty="0" smtClean="0"/>
              <a:t>, стишков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1.Игра «Доскажи словечко»</a:t>
            </a:r>
          </a:p>
          <a:p>
            <a:pPr>
              <a:buNone/>
            </a:pPr>
            <a:r>
              <a:rPr lang="ru-RU" sz="1800" dirty="0" smtClean="0"/>
              <a:t>(односложные слова)   Вдруг видят: стоит у колес</a:t>
            </a:r>
          </a:p>
          <a:p>
            <a:pPr>
              <a:buNone/>
            </a:pPr>
            <a:r>
              <a:rPr lang="ru-RU" sz="1800" dirty="0" smtClean="0"/>
              <a:t>                                        Огромный взъерошенный ….(пес)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(двусложные слова)      А слониха , вся дрожа,</a:t>
            </a:r>
          </a:p>
          <a:p>
            <a:pPr>
              <a:buNone/>
            </a:pPr>
            <a:r>
              <a:rPr lang="ru-RU" sz="1800" dirty="0" smtClean="0"/>
              <a:t>                                        Так и села на ….. (ежа)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(трехсложные слова)     Прицепившись к задней шине,</a:t>
            </a:r>
          </a:p>
          <a:p>
            <a:pPr>
              <a:buNone/>
            </a:pPr>
            <a:r>
              <a:rPr lang="ru-RU" sz="1800" dirty="0" smtClean="0"/>
              <a:t>                                         Мишка едет на  …. (машине)</a:t>
            </a:r>
            <a:endParaRPr lang="ru-RU" sz="1800" dirty="0"/>
          </a:p>
        </p:txBody>
      </p:sp>
      <p:pic>
        <p:nvPicPr>
          <p:cNvPr id="1028" name="Picture 4" descr="C:\Documents and Settings\User\Рабочий стол\клипарт\клипарт\tehno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622124"/>
            <a:ext cx="1901348" cy="123587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25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User\Рабочий стол\клипарт\клипарт\sobaka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86058"/>
            <a:ext cx="1357322" cy="13653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4643470"/>
          </a:xfrm>
        </p:spPr>
        <p:txBody>
          <a:bodyPr/>
          <a:lstStyle/>
          <a:p>
            <a:r>
              <a:rPr lang="ru-RU" dirty="0" smtClean="0"/>
              <a:t>2. Игра «Телеграф» (передать слово, отстучав его ритмический рисунок).</a:t>
            </a:r>
          </a:p>
          <a:p>
            <a:r>
              <a:rPr lang="ru-RU" dirty="0" smtClean="0"/>
              <a:t>3. Разбор слова с количественным и качественным анализом его </a:t>
            </a:r>
            <a:r>
              <a:rPr lang="ru-RU" dirty="0" err="1" smtClean="0"/>
              <a:t>звуко-слогового</a:t>
            </a:r>
            <a:r>
              <a:rPr lang="ru-RU" dirty="0" smtClean="0"/>
              <a:t> состава;</a:t>
            </a:r>
          </a:p>
          <a:p>
            <a:r>
              <a:rPr lang="ru-RU" dirty="0" smtClean="0"/>
              <a:t>4. «Разрезные картинки» (разрезать картинки на столько  равных частей, сколько слогов в слове;</a:t>
            </a:r>
          </a:p>
          <a:p>
            <a:r>
              <a:rPr lang="ru-RU" dirty="0" smtClean="0"/>
              <a:t>5. «Рассели животных по этажам» и др.</a:t>
            </a:r>
            <a:endParaRPr lang="ru-RU" dirty="0"/>
          </a:p>
        </p:txBody>
      </p:sp>
      <p:pic>
        <p:nvPicPr>
          <p:cNvPr id="7170" name="Picture 2" descr="C:\Documents and Settings\User\Рабочий стол\фото дет сад\SDC11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929198"/>
            <a:ext cx="2357454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857256"/>
          </a:xfrm>
        </p:spPr>
        <p:txBody>
          <a:bodyPr/>
          <a:lstStyle/>
          <a:p>
            <a:pPr algn="ctr"/>
            <a:r>
              <a:rPr lang="ru-RU" dirty="0" smtClean="0"/>
              <a:t>Литература </a:t>
            </a:r>
            <a:endParaRPr lang="ru-RU" dirty="0"/>
          </a:p>
        </p:txBody>
      </p:sp>
      <p:pic>
        <p:nvPicPr>
          <p:cNvPr id="8207" name="Рисунок 1" descr="http://go3.imgsmail.ru/imgpreview?u=http%3A//9knig.ru/uploads/posts/2010-05/1273581107%5F1272766504%5F250.jpg&amp;mb=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854075" cy="1333500"/>
          </a:xfrm>
          <a:prstGeom prst="rect">
            <a:avLst/>
          </a:prstGeom>
          <a:noFill/>
        </p:spPr>
      </p:pic>
      <p:pic>
        <p:nvPicPr>
          <p:cNvPr id="8206" name="Рисунок 2" descr="http://go4.imgsmail.ru/imgpreview?u=http%3A//foliants.ru/files/27/283168/2426683.jpg&amp;mb=31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998538" cy="1333500"/>
          </a:xfrm>
          <a:prstGeom prst="rect">
            <a:avLst/>
          </a:prstGeom>
          <a:noFill/>
        </p:spPr>
      </p:pic>
      <p:pic>
        <p:nvPicPr>
          <p:cNvPr id="8205" name="Рисунок 3" descr="http://go4.imgsmail.ru/imgpreview?u=http%3A//my-shop.ru/%5Ffiles/product/2/91/906699.jpg&amp;mb=92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428736"/>
            <a:ext cx="944563" cy="1333500"/>
          </a:xfrm>
          <a:prstGeom prst="rect">
            <a:avLst/>
          </a:prstGeom>
          <a:noFill/>
        </p:spPr>
      </p:pic>
      <p:pic>
        <p:nvPicPr>
          <p:cNvPr id="8204" name="Рисунок 4" descr="http://go4.imgsmail.ru/imgpreview?u=http%3A//my-shop.ru/%5Ffiles/product/2/32/316127.jpg&amp;mb=9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28736"/>
            <a:ext cx="930275" cy="1333500"/>
          </a:xfrm>
          <a:prstGeom prst="rect">
            <a:avLst/>
          </a:prstGeom>
          <a:noFill/>
        </p:spPr>
      </p:pic>
      <p:pic>
        <p:nvPicPr>
          <p:cNvPr id="8203" name="Рисунок 5" descr="http://go4.imgsmail.ru/imgpreview?u=http%3A//medobook.ru/%5Fld/11/56668561.jpg&amp;mb=69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428736"/>
            <a:ext cx="952500" cy="1333500"/>
          </a:xfrm>
          <a:prstGeom prst="rect">
            <a:avLst/>
          </a:prstGeom>
          <a:noFill/>
        </p:spPr>
      </p:pic>
      <p:pic>
        <p:nvPicPr>
          <p:cNvPr id="8202" name="Рисунок 6" descr="http://go2.imgsmail.ru/imgpreview?u=http%3A//photoload.ru/data/15/80/ae/1580ae5e7dbca4e2c40546ddb7eb18f5.jpg&amp;mb=12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000372"/>
            <a:ext cx="998538" cy="1333500"/>
          </a:xfrm>
          <a:prstGeom prst="rect">
            <a:avLst/>
          </a:prstGeom>
          <a:noFill/>
        </p:spPr>
      </p:pic>
      <p:pic>
        <p:nvPicPr>
          <p:cNvPr id="8201" name="Рисунок 7" descr="http://go3.imgsmail.ru/imgpreview?u=http%3A//my-shop.ru/%5Ffiles/product/2/36/351149.jpg&amp;mb=92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3000372"/>
            <a:ext cx="960438" cy="1333500"/>
          </a:xfrm>
          <a:prstGeom prst="rect">
            <a:avLst/>
          </a:prstGeom>
          <a:noFill/>
        </p:spPr>
      </p:pic>
      <p:pic>
        <p:nvPicPr>
          <p:cNvPr id="8197" name="Рисунок 11" descr="http://go4.imgsmail.ru/imgpreview?u=http%3A//www.tc-sfera.ru/shop%5Fimg/books/014234b.jpg&amp;mb=87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2716" y="1357298"/>
            <a:ext cx="797384" cy="1235798"/>
          </a:xfrm>
          <a:prstGeom prst="rect">
            <a:avLst/>
          </a:prstGeom>
          <a:noFill/>
        </p:spPr>
      </p:pic>
      <p:pic>
        <p:nvPicPr>
          <p:cNvPr id="8195" name="Рисунок 13" descr="http://go4.imgsmail.ru/imgpreview?u=http%3A//i037.radikal.ru/1003/a0/fa57a6a0afe6.jpg&amp;mb=99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3000372"/>
            <a:ext cx="914400" cy="1333500"/>
          </a:xfrm>
          <a:prstGeom prst="rect">
            <a:avLst/>
          </a:prstGeom>
          <a:noFill/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666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00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933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1066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66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1300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143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527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1661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1761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43" name="Рисунок 25" descr="http://go2.imgsmail.ru/imgpreview?u=http%3A//www.colibri.ru/photos/2005/96908.gif&amp;mb=5">
            <a:hlinkClick r:id="rId2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3000372"/>
            <a:ext cx="914400" cy="1333500"/>
          </a:xfrm>
          <a:prstGeom prst="rect">
            <a:avLst/>
          </a:prstGeom>
          <a:noFill/>
        </p:spPr>
      </p:pic>
      <p:pic>
        <p:nvPicPr>
          <p:cNvPr id="8242" name="Рисунок 26" descr="http://go4.imgsmail.ru/imgpreview?u=http%3A//mirknig.com/uploads/posts/2008-09/1222087020%5F393574cd7fa7.jpg&amp;mb=75">
            <a:hlinkClick r:id="rId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3000372"/>
            <a:ext cx="944563" cy="1333500"/>
          </a:xfrm>
          <a:prstGeom prst="rect">
            <a:avLst/>
          </a:prstGeom>
          <a:noFill/>
        </p:spPr>
      </p:pic>
      <p:pic>
        <p:nvPicPr>
          <p:cNvPr id="8236" name="Рисунок 32" descr="http://go1.imgsmail.ru/imgpreview?u=http%3A//j5.ru/aicons-cache/150/-12/-871445712%5F150.jpeg&amp;mb=34">
            <a:hlinkClick r:id="rId2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8" y="3000372"/>
            <a:ext cx="1071570" cy="1333500"/>
          </a:xfrm>
          <a:prstGeom prst="rect">
            <a:avLst/>
          </a:prstGeom>
          <a:noFill/>
        </p:spPr>
      </p:pic>
      <p:pic>
        <p:nvPicPr>
          <p:cNvPr id="8234" name="Рисунок 34" descr="http://go2.imgsmail.ru/imgpreview?u=http%3A//www.chitaikin.ru/knigi/7224566542.jpg&amp;mb=18">
            <a:hlinkClick r:id="rId2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572008"/>
            <a:ext cx="1000132" cy="1357322"/>
          </a:xfrm>
          <a:prstGeom prst="rect">
            <a:avLst/>
          </a:prstGeom>
          <a:noFill/>
        </p:spPr>
      </p:pic>
      <p:pic>
        <p:nvPicPr>
          <p:cNvPr id="8228" name="Рисунок 40" descr="http://go3.imgsmail.ru/imgpreview?u=http%3A//my-shop.ru/%5Ffiles/product/2/110/1098162.jpg&amp;mb=92">
            <a:hlinkClick r:id="rId2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3000372"/>
            <a:ext cx="860425" cy="1333500"/>
          </a:xfrm>
          <a:prstGeom prst="rect">
            <a:avLst/>
          </a:prstGeom>
          <a:noFill/>
        </p:spPr>
      </p:pic>
      <p:pic>
        <p:nvPicPr>
          <p:cNvPr id="8224" name="Рисунок 44" descr="http://go2.imgsmail.ru/imgpreview?u=http%3A//my-shop.ru/%5Ffiles/product/2/97/968388.jpg&amp;mb=92">
            <a:hlinkClick r:id="rId2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29454" y="1428736"/>
            <a:ext cx="884238" cy="1333500"/>
          </a:xfrm>
          <a:prstGeom prst="rect">
            <a:avLst/>
          </a:prstGeom>
          <a:noFill/>
        </p:spPr>
      </p:pic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0" y="666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0" y="766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0" y="899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0" y="1033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0" y="1112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0" y="1245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0" y="1317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6" name="Rectangle 64"/>
          <p:cNvSpPr>
            <a:spLocks noChangeArrowheads="1"/>
          </p:cNvSpPr>
          <p:nvPr/>
        </p:nvSpPr>
        <p:spPr bwMode="auto">
          <a:xfrm>
            <a:off x="0" y="1412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0" y="1521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0" y="162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0" y="1754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0" y="1888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0" y="2021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62" name="Rectangle 70"/>
          <p:cNvSpPr>
            <a:spLocks noChangeArrowheads="1"/>
          </p:cNvSpPr>
          <p:nvPr/>
        </p:nvSpPr>
        <p:spPr bwMode="auto">
          <a:xfrm>
            <a:off x="0" y="2085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63" name="Rectangle 71"/>
          <p:cNvSpPr>
            <a:spLocks noChangeArrowheads="1"/>
          </p:cNvSpPr>
          <p:nvPr/>
        </p:nvSpPr>
        <p:spPr bwMode="auto">
          <a:xfrm>
            <a:off x="0" y="2218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0" y="2352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143900" cy="16430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Методика коррекционной работы по преодолению нарушений слоговой структуры слова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21533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презентацию выполнила учитель-логопед </a:t>
            </a:r>
            <a:r>
              <a:rPr lang="ru-RU" dirty="0" err="1" smtClean="0"/>
              <a:t>Краснокаменского</a:t>
            </a:r>
            <a:r>
              <a:rPr lang="ru-RU" dirty="0" smtClean="0"/>
              <a:t> </a:t>
            </a:r>
            <a:r>
              <a:rPr lang="ru-RU" dirty="0" err="1" smtClean="0"/>
              <a:t>д\с</a:t>
            </a:r>
            <a:r>
              <a:rPr lang="ru-RU" dirty="0" smtClean="0"/>
              <a:t> №5 «Капелька» </a:t>
            </a:r>
            <a:r>
              <a:rPr lang="ru-RU" dirty="0" err="1" smtClean="0"/>
              <a:t>Коробцова</a:t>
            </a:r>
            <a:r>
              <a:rPr lang="ru-RU" dirty="0" smtClean="0"/>
              <a:t> Е.А.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28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Методика коррекционной работы по преодолению нарушений слоговой структуры слова</a:t>
            </a:r>
            <a:endParaRPr lang="ru-RU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928802"/>
            <a:ext cx="6143668" cy="6429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Подготовительный этап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8596" y="2643182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3438" y="2571744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714744" y="1500174"/>
            <a:ext cx="928694" cy="357190"/>
          </a:xfrm>
          <a:prstGeom prst="downArrow">
            <a:avLst>
              <a:gd name="adj1" fmla="val 50000"/>
              <a:gd name="adj2" fmla="val 1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AsOne/>
      </p:bldGraphic>
      <p:bldGraphic spid="8" grpId="0">
        <p:bldAsOne/>
      </p:bldGraphic>
      <p:bldGraphic spid="8" grpId="1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29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Работа на невербальном материале: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8215338" cy="55707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ru-RU" sz="1600" b="1" dirty="0" smtClean="0"/>
          </a:p>
          <a:p>
            <a:pPr lvl="0" algn="ctr"/>
            <a:r>
              <a:rPr lang="ru-RU" sz="3200" i="1" dirty="0" smtClean="0">
                <a:solidFill>
                  <a:srgbClr val="C00000"/>
                </a:solidFill>
                <a:latin typeface="+mj-lt"/>
              </a:rPr>
              <a:t>Игры и упражнения на развитие концентрации слухового внимания, слухового </a:t>
            </a:r>
            <a:r>
              <a:rPr lang="ru-RU" sz="3200" i="1" dirty="0" err="1" smtClean="0">
                <a:solidFill>
                  <a:srgbClr val="C00000"/>
                </a:solidFill>
                <a:latin typeface="+mj-lt"/>
              </a:rPr>
              <a:t>гнозиса</a:t>
            </a:r>
            <a:r>
              <a:rPr lang="ru-RU" sz="3200" i="1" dirty="0" smtClean="0">
                <a:solidFill>
                  <a:srgbClr val="C00000"/>
                </a:solidFill>
                <a:latin typeface="+mj-lt"/>
              </a:rPr>
              <a:t> и слуховой  памяти на материале неречевых звуков;</a:t>
            </a:r>
          </a:p>
          <a:p>
            <a:pPr lvl="0" algn="ctr"/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«Где позвонили?»</a:t>
            </a:r>
          </a:p>
          <a:p>
            <a:pPr lvl="0" algn="ctr"/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«Узнай музыкальный инструмент по звуку?»</a:t>
            </a:r>
          </a:p>
          <a:p>
            <a:pPr lvl="0" algn="ctr"/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«Сколько раз ударили в барабан?»</a:t>
            </a:r>
          </a:p>
          <a:p>
            <a:pPr lvl="0"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фото дет сад\SDC1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000660" cy="38576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Работа над ритмом : 1.воспроизведение ритма по заданной схеме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42048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2. Использование музыкальных инструментов</a:t>
            </a:r>
            <a:endParaRPr lang="ru-RU" sz="2800" dirty="0"/>
          </a:p>
        </p:txBody>
      </p:sp>
      <p:pic>
        <p:nvPicPr>
          <p:cNvPr id="3" name="Picture 2" descr="C:\Documents and Settings\User\Рабочий стол\фото дет сад\SDC1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979155"/>
            <a:ext cx="3857652" cy="2878845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фото дет сад\SDC1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3786214" cy="2839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3.Отстукивание мячом об пол</a:t>
            </a:r>
            <a:endParaRPr lang="ru-RU" sz="2800" dirty="0"/>
          </a:p>
        </p:txBody>
      </p:sp>
      <p:pic>
        <p:nvPicPr>
          <p:cNvPr id="3" name="Picture 2" descr="C:\Documents and Settings\User\Рабочий стол\фото дет сад\SDC1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527342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4. хлопнуть в ладоши столько раз, сколько точек на кубике (карточке) 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4099" name="Picture 3" descr="F:\DCIM\100SSCAM\SDC11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643338" cy="3571900"/>
          </a:xfrm>
          <a:prstGeom prst="rect">
            <a:avLst/>
          </a:prstGeom>
          <a:noFill/>
        </p:spPr>
      </p:pic>
      <p:pic>
        <p:nvPicPr>
          <p:cNvPr id="4100" name="Picture 4" descr="F:\DCIM\100SSCAM\SDC11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5.Сосчитать сколько раз хлопнули в ладоши, поднять соответствующую карточку с цифрой</a:t>
            </a:r>
            <a:endParaRPr lang="ru-RU" sz="2400" dirty="0"/>
          </a:p>
        </p:txBody>
      </p:sp>
      <p:pic>
        <p:nvPicPr>
          <p:cNvPr id="5122" name="Picture 2" descr="F:\DCIM\100SSCAM\SDC11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589277" cy="2357454"/>
          </a:xfrm>
          <a:prstGeom prst="rect">
            <a:avLst/>
          </a:prstGeom>
          <a:noFill/>
        </p:spPr>
      </p:pic>
      <p:pic>
        <p:nvPicPr>
          <p:cNvPr id="2050" name="Picture 2" descr="F:\DCIM\100SSCAM\SDC11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585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Система работы по формированию слоговой структуры слова у дошкольников  «Говорить путано умеет всякий, говорить ясно - немногие»                     Г. галилей</vt:lpstr>
      <vt:lpstr>Методика коррекционной работы по преодолению нарушений слоговой структуры слова</vt:lpstr>
      <vt:lpstr>Методика коррекционной работы по преодолению нарушений слоговой структуры слова</vt:lpstr>
      <vt:lpstr>Работа на невербальном материале:</vt:lpstr>
      <vt:lpstr>Работа над ритмом : 1.воспроизведение ритма по заданной схеме </vt:lpstr>
      <vt:lpstr>2. Использование музыкальных инструментов</vt:lpstr>
      <vt:lpstr>3.Отстукивание мячом об пол</vt:lpstr>
      <vt:lpstr>4. хлопнуть в ладоши столько раз, сколько точек на кубике (карточке) </vt:lpstr>
      <vt:lpstr>5.Сосчитать сколько раз хлопнули в ладоши, поднять соответствующую карточку с цифрой</vt:lpstr>
      <vt:lpstr>Слайд 10</vt:lpstr>
      <vt:lpstr>Слайд 11</vt:lpstr>
      <vt:lpstr>6.Графические изображения на  переключение (продолжи строчку)</vt:lpstr>
      <vt:lpstr>Работа на вербальном материале</vt:lpstr>
      <vt:lpstr>Коррекционный этап</vt:lpstr>
      <vt:lpstr>Уровень гласных звуков</vt:lpstr>
      <vt:lpstr>Уровень слогов</vt:lpstr>
      <vt:lpstr>Уровень слова</vt:lpstr>
      <vt:lpstr>Слайд 18</vt:lpstr>
      <vt:lpstr>Литература </vt:lpstr>
      <vt:lpstr>Спасибо за внимание! презентацию выполнила учитель-логопед Краснокаменского д\с №5 «Капелька» Коробцова Е.А.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формированию слоговой структуры слова у дошкольников</dc:title>
  <cp:lastModifiedBy>User</cp:lastModifiedBy>
  <cp:revision>89</cp:revision>
  <dcterms:modified xsi:type="dcterms:W3CDTF">2013-08-27T03:47:54Z</dcterms:modified>
</cp:coreProperties>
</file>