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78" r:id="rId6"/>
    <p:sldId id="27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Технология  изготовления картины в технике «холодный батик»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Кимильтейская СОШ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Новобрицкая Елена Дмитриевна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Поэтапное выполнение работы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685800" y="2060848"/>
            <a:ext cx="2743200" cy="41875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Натягивание ткани на разборную деревянную раму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988840"/>
            <a:ext cx="4834880" cy="378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5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Второй </a:t>
            </a:r>
            <a:r>
              <a:rPr lang="ru-RU" dirty="0" smtClean="0"/>
              <a:t>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685800" y="2060848"/>
            <a:ext cx="2743200" cy="41875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Закрепление контурного эскиза снизу под тканью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51920" y="1124744"/>
            <a:ext cx="4968552" cy="512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8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340768"/>
            <a:ext cx="2664296" cy="792088"/>
          </a:xfrm>
        </p:spPr>
        <p:txBody>
          <a:bodyPr/>
          <a:lstStyle/>
          <a:p>
            <a:r>
              <a:rPr lang="ru-RU" dirty="0" smtClean="0"/>
              <a:t>Третий </a:t>
            </a:r>
            <a:r>
              <a:rPr lang="ru-RU" dirty="0" smtClean="0"/>
              <a:t>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467544" y="2348881"/>
            <a:ext cx="2736304" cy="1800200"/>
          </a:xfrm>
        </p:spPr>
        <p:txBody>
          <a:bodyPr anchor="ctr">
            <a:no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Наносим резервирующий состав специальной стеклянной трубочкой на ткань, по контурному эскизу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431" y="1676400"/>
            <a:ext cx="50629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4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484784"/>
            <a:ext cx="3295600" cy="1152128"/>
          </a:xfrm>
        </p:spPr>
        <p:txBody>
          <a:bodyPr>
            <a:normAutofit/>
          </a:bodyPr>
          <a:lstStyle/>
          <a:p>
            <a:r>
              <a:rPr lang="ru-RU" dirty="0" smtClean="0"/>
              <a:t>Четвертый </a:t>
            </a:r>
            <a:r>
              <a:rPr lang="ru-RU" dirty="0" smtClean="0"/>
              <a:t>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971600" y="2636913"/>
            <a:ext cx="3312368" cy="1944216"/>
          </a:xfrm>
        </p:spPr>
        <p:txBody>
          <a:bodyPr anchor="ctr">
            <a:normAutofit/>
          </a:bodyPr>
          <a:lstStyle/>
          <a:p>
            <a:r>
              <a:rPr lang="ru-RU" dirty="0"/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начали работать с красками по ткани, нанося нужное количество и оттенок на предварительно смоченную водой ткань.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980728"/>
            <a:ext cx="31683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2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Пятый </a:t>
            </a:r>
            <a:r>
              <a:rPr lang="ru-RU" dirty="0" smtClean="0"/>
              <a:t> </a:t>
            </a:r>
            <a:r>
              <a:rPr lang="ru-RU" dirty="0" smtClean="0"/>
              <a:t>этап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685800" y="2060848"/>
            <a:ext cx="2446040" cy="25922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того как работа высохнет, снимаем ее с рамы и закрепляем –цвет, утюгом с паром.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2042864"/>
            <a:ext cx="5111750" cy="383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24744"/>
            <a:ext cx="2743200" cy="1224136"/>
          </a:xfrm>
        </p:spPr>
        <p:txBody>
          <a:bodyPr/>
          <a:lstStyle/>
          <a:p>
            <a:r>
              <a:rPr lang="ru-RU" dirty="0" smtClean="0"/>
              <a:t>Завершающий этап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2708920"/>
            <a:ext cx="2743200" cy="35394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Натянули ткань на подрамник и оформили декоративной рамой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836712"/>
            <a:ext cx="352201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8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Детские работы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10" y="1935163"/>
            <a:ext cx="584858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0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2743200" cy="1296144"/>
          </a:xfrm>
        </p:spPr>
        <p:txBody>
          <a:bodyPr/>
          <a:lstStyle/>
          <a:p>
            <a:r>
              <a:rPr lang="ru-RU" dirty="0" smtClean="0"/>
              <a:t>Декоративная композиция «Времена года»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2564904"/>
            <a:ext cx="2743200" cy="3683496"/>
          </a:xfrm>
        </p:spPr>
        <p:txBody>
          <a:bodyPr/>
          <a:lstStyle/>
          <a:p>
            <a:r>
              <a:rPr lang="ru-RU" dirty="0" smtClean="0"/>
              <a:t>Техника «батик»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17646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3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Актуальность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«Батик», как один из самых живописных видов декоративно - прикладного искусства, особенно доступен для восприятия ребенком; его красота и естественность пробуждают любовь к окружающему миру и к труду.  В батике соединяются такие  особенности традиционных техник, как акварель, графика, витраж, мозаика. Работа в различных техниках батик развивает творческие способности детей, предполагает формирование у них таких навыков как: составление композиции, цветоведение, стилизация, умение наблюдать, чувство меры, усидчивость. Воспитывает трудолюбие, чувство прекрасного, бережное отношение к окружающему миру и к собственной работе.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3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7131" y="2039224"/>
            <a:ext cx="559734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определить актуальность замысла-идеи 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выполнение декоративной композиции «Времена года» в технике «батик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Познакомится с понятием «холодный батик»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Изучить поэтапность выполнения композиции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Освоить правила поведения и технику безопасности на занятиях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79815"/>
            <a:ext cx="69847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Замысел идея.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данной композиции продиктована красотой окружающей нас природы, где используются различные цветовые сочетания, потому что в разное время года  наша земля имеет разные цвета и эмоциональное состояние.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Летом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вокруг цветет, поет, краски очень насыщенные, яркие.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природа преобразуется в красные, оранжевые, серые и коричневые цвета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Зима белая, чистая, все краски холодные и приглушенные. Весной все начинает оживать, появляется радость и надежда, как первый зазеленевший росток.</a:t>
            </a:r>
          </a:p>
        </p:txBody>
      </p:sp>
    </p:spTree>
    <p:extLst>
      <p:ext uri="{BB962C8B-B14F-4D97-AF65-F5344CB8AC3E}">
        <p14:creationId xmlns:p14="http://schemas.microsoft.com/office/powerpoint/2010/main" val="30162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720840"/>
            <a:ext cx="53285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Организация рабочего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места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Рациональная организация рабочего места является одним из важнейших условий успешного и качественного результата труда. В соответствии с санитарно-эпидемиологическими требованиями помещение для занятий должно быть проветриваемым, вентиляция должна быть естественная и приточно-вытяжная. Освещение должно быть естественное, искусственное и локальное. </a:t>
            </a:r>
          </a:p>
        </p:txBody>
      </p:sp>
    </p:spTree>
    <p:extLst>
      <p:ext uri="{BB962C8B-B14F-4D97-AF65-F5344CB8AC3E}">
        <p14:creationId xmlns:p14="http://schemas.microsoft.com/office/powerpoint/2010/main" val="5286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889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Правила техники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безопасности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не отвлекайтесь во время работы.</a:t>
            </a:r>
            <a:endParaRPr lang="ru-RU" dirty="0"/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не используйте неисправные инструменты.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употребляйте инструмент только по назначению.</a:t>
            </a:r>
            <a:endParaRPr lang="ru-RU" dirty="0"/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инструменты и оборудование храните только в приспособленном для этого месте.</a:t>
            </a:r>
            <a:endParaRPr lang="ru-RU" dirty="0"/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содержите в чистоте и порядке свое рабочее место.</a:t>
            </a:r>
            <a:endParaRPr lang="ru-RU" dirty="0"/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latin typeface="Times New Roman"/>
                <a:ea typeface="Times New Roman"/>
              </a:rPr>
              <a:t>- пары резервирующего состава не вдыхать и тем более не глотать, работать аккуратно, избегая попадания на одежду, кожу и глаза.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04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2314600" cy="15121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Поисковый эскиз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47" y="836613"/>
            <a:ext cx="3661419" cy="54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3661419" cy="54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132856"/>
            <a:ext cx="2448272" cy="136815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Поисковый эскиз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3583881" cy="547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3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704088"/>
            <a:ext cx="288032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Цветовой поиск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412776"/>
            <a:ext cx="2664295" cy="493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2571006" cy="48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1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</TotalTime>
  <Words>466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Технология  изготовления картины в технике «холодный батик»</vt:lpstr>
      <vt:lpstr>Актуальность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Поисковый эскиз</vt:lpstr>
      <vt:lpstr>Поисковый эскиз</vt:lpstr>
      <vt:lpstr>Цветовой поиск</vt:lpstr>
      <vt:lpstr>Поэтапное выполнение работы</vt:lpstr>
      <vt:lpstr>Второй  этап</vt:lpstr>
      <vt:lpstr>Третий  этап</vt:lpstr>
      <vt:lpstr>Четвертый  этап</vt:lpstr>
      <vt:lpstr>Пятый  этап</vt:lpstr>
      <vt:lpstr>Завершающий этап работы</vt:lpstr>
      <vt:lpstr>Детские работы</vt:lpstr>
      <vt:lpstr>Декоративная композиция «Времена года»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 изготовления картины в технике «холодный батик»</dc:title>
  <dc:creator>user</dc:creator>
  <cp:lastModifiedBy>user</cp:lastModifiedBy>
  <cp:revision>2</cp:revision>
  <dcterms:created xsi:type="dcterms:W3CDTF">2016-02-09T01:02:37Z</dcterms:created>
  <dcterms:modified xsi:type="dcterms:W3CDTF">2016-02-09T01:22:16Z</dcterms:modified>
</cp:coreProperties>
</file>