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28C5-8DAD-42CF-9487-5110B30E71D8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601A-E7A3-4D3D-A18C-68AE4CF7D27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28C5-8DAD-42CF-9487-5110B30E71D8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601A-E7A3-4D3D-A18C-68AE4CF7D2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28C5-8DAD-42CF-9487-5110B30E71D8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601A-E7A3-4D3D-A18C-68AE4CF7D2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28C5-8DAD-42CF-9487-5110B30E71D8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601A-E7A3-4D3D-A18C-68AE4CF7D27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28C5-8DAD-42CF-9487-5110B30E71D8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601A-E7A3-4D3D-A18C-68AE4CF7D2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28C5-8DAD-42CF-9487-5110B30E71D8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601A-E7A3-4D3D-A18C-68AE4CF7D27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28C5-8DAD-42CF-9487-5110B30E71D8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601A-E7A3-4D3D-A18C-68AE4CF7D2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28C5-8DAD-42CF-9487-5110B30E71D8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601A-E7A3-4D3D-A18C-68AE4CF7D2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28C5-8DAD-42CF-9487-5110B30E71D8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601A-E7A3-4D3D-A18C-68AE4CF7D2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28C5-8DAD-42CF-9487-5110B30E71D8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601A-E7A3-4D3D-A18C-68AE4CF7D2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28C5-8DAD-42CF-9487-5110B30E71D8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601A-E7A3-4D3D-A18C-68AE4CF7D27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F8C28C5-8DAD-42CF-9487-5110B30E71D8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5E2601A-E7A3-4D3D-A18C-68AE4CF7D2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4" y="4149080"/>
            <a:ext cx="6194549" cy="216023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Т</a:t>
            </a:r>
            <a:r>
              <a:rPr lang="tt-RU" dirty="0"/>
              <a:t>өзеде: </a:t>
            </a:r>
            <a:r>
              <a:rPr lang="ru-RU" dirty="0"/>
              <a:t>Татарстан </a:t>
            </a:r>
            <a:r>
              <a:rPr lang="ru-RU" dirty="0" err="1"/>
              <a:t>Республикасы</a:t>
            </a:r>
            <a:endParaRPr lang="ru-RU" dirty="0"/>
          </a:p>
          <a:p>
            <a:r>
              <a:rPr lang="ru-RU" dirty="0"/>
              <a:t>Казан </a:t>
            </a:r>
            <a:r>
              <a:rPr lang="ru-RU" dirty="0" err="1"/>
              <a:t>шәһәре</a:t>
            </a:r>
            <a:r>
              <a:rPr lang="ru-RU" dirty="0"/>
              <a:t> </a:t>
            </a:r>
            <a:r>
              <a:rPr lang="tt-RU" dirty="0"/>
              <a:t>Идел буе</a:t>
            </a:r>
            <a:r>
              <a:rPr lang="ru-RU" dirty="0"/>
              <a:t>  районы</a:t>
            </a:r>
          </a:p>
          <a:p>
            <a:r>
              <a:rPr lang="ru-RU" dirty="0"/>
              <a:t>“1</a:t>
            </a:r>
            <a:r>
              <a:rPr lang="tt-RU" dirty="0"/>
              <a:t>3</a:t>
            </a:r>
            <a:r>
              <a:rPr lang="ru-RU" dirty="0"/>
              <a:t> </a:t>
            </a:r>
            <a:r>
              <a:rPr lang="ru-RU" dirty="0" err="1"/>
              <a:t>нч</a:t>
            </a:r>
            <a:r>
              <a:rPr lang="tt-RU" dirty="0"/>
              <a:t>е</a:t>
            </a:r>
            <a:r>
              <a:rPr lang="ru-RU" dirty="0"/>
              <a:t> “</a:t>
            </a:r>
            <a:r>
              <a:rPr lang="tt-RU" dirty="0"/>
              <a:t>Ак чәчәк</a:t>
            </a:r>
            <a:r>
              <a:rPr lang="ru-RU" dirty="0"/>
              <a:t>” </a:t>
            </a:r>
            <a:r>
              <a:rPr lang="ru-RU" dirty="0" err="1"/>
              <a:t>балалар</a:t>
            </a:r>
            <a:r>
              <a:rPr lang="ru-RU" dirty="0"/>
              <a:t> </a:t>
            </a:r>
            <a:r>
              <a:rPr lang="ru-RU" dirty="0" err="1"/>
              <a:t>бакчасы</a:t>
            </a:r>
            <a:r>
              <a:rPr lang="ru-RU" dirty="0"/>
              <a:t>”</a:t>
            </a:r>
          </a:p>
          <a:p>
            <a:r>
              <a:rPr lang="ru-RU" dirty="0" err="1"/>
              <a:t>муниципаль</a:t>
            </a:r>
            <a:r>
              <a:rPr lang="ru-RU" dirty="0"/>
              <a:t> </a:t>
            </a:r>
            <a:r>
              <a:rPr lang="tt-RU" dirty="0"/>
              <a:t>автономияле</a:t>
            </a:r>
            <a:r>
              <a:rPr lang="ru-RU" dirty="0"/>
              <a:t> </a:t>
            </a:r>
            <a:r>
              <a:rPr lang="ru-RU" dirty="0" err="1"/>
              <a:t>мәктәпкәчә</a:t>
            </a:r>
            <a:r>
              <a:rPr lang="ru-RU" dirty="0"/>
              <a:t> </a:t>
            </a:r>
            <a:r>
              <a:rPr lang="ru-RU" dirty="0" err="1"/>
              <a:t>белем</a:t>
            </a:r>
            <a:r>
              <a:rPr lang="ru-RU" dirty="0"/>
              <a:t> </a:t>
            </a:r>
            <a:r>
              <a:rPr lang="ru-RU" dirty="0" err="1"/>
              <a:t>бирү</a:t>
            </a:r>
            <a:r>
              <a:rPr lang="ru-RU" dirty="0"/>
              <a:t> </a:t>
            </a:r>
            <a:r>
              <a:rPr lang="ru-RU" dirty="0" err="1"/>
              <a:t>учреждениесенең</a:t>
            </a:r>
            <a:endParaRPr lang="ru-RU" dirty="0"/>
          </a:p>
          <a:p>
            <a:r>
              <a:rPr lang="ru-RU" dirty="0"/>
              <a:t>татар теле </a:t>
            </a:r>
            <a:r>
              <a:rPr lang="ru-RU" dirty="0" err="1"/>
              <a:t>тәрбиячесе</a:t>
            </a:r>
            <a:endParaRPr lang="ru-RU" dirty="0"/>
          </a:p>
          <a:p>
            <a:r>
              <a:rPr lang="ru-RU" dirty="0"/>
              <a:t> </a:t>
            </a:r>
            <a:r>
              <a:rPr lang="tt-RU" dirty="0"/>
              <a:t>Минһаҗева Энҗе Илдус кызы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628800"/>
            <a:ext cx="7786867" cy="329665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>
                <a:solidFill>
                  <a:srgbClr val="003300"/>
                </a:solidFill>
              </a:rPr>
              <a:t>«Ел </a:t>
            </a:r>
            <a:r>
              <a:rPr lang="ru-RU" sz="4800" dirty="0" err="1" smtClean="0">
                <a:solidFill>
                  <a:srgbClr val="003300"/>
                </a:solidFill>
              </a:rPr>
              <a:t>фасыллары</a:t>
            </a:r>
            <a:r>
              <a:rPr lang="ru-RU" sz="4800" dirty="0" smtClean="0">
                <a:solidFill>
                  <a:srgbClr val="003300"/>
                </a:solidFill>
              </a:rPr>
              <a:t>» алгоритмы </a:t>
            </a:r>
            <a:r>
              <a:rPr lang="ru-RU" sz="4800" dirty="0" err="1" smtClean="0">
                <a:solidFill>
                  <a:srgbClr val="003300"/>
                </a:solidFill>
              </a:rPr>
              <a:t>презинтациясе</a:t>
            </a:r>
            <a:endParaRPr lang="ru-RU" sz="48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36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 smtClean="0">
                <a:solidFill>
                  <a:srgbClr val="003300"/>
                </a:solidFill>
              </a:rPr>
              <a:t>Максатлар</a:t>
            </a:r>
            <a:r>
              <a:rPr lang="ru-RU" dirty="0" smtClean="0">
                <a:solidFill>
                  <a:srgbClr val="003300"/>
                </a:solidFill>
              </a:rPr>
              <a:t>:</a:t>
            </a:r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844824"/>
            <a:ext cx="7056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tt-RU" altLang="en-US" i="1" dirty="0">
              <a:solidFill>
                <a:srgbClr val="003300"/>
              </a:solidFill>
              <a:latin typeface="Times New Roman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t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1</a:t>
            </a:r>
            <a:r>
              <a:rPr lang="tt-RU" altLang="en-US" i="1" dirty="0" smtClean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. </a:t>
            </a:r>
            <a:r>
              <a:rPr lang="tt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Балаларның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сөйләү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һәм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фикерләү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сәләтен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үстерү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аларны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татар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әдәби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телен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тормышның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төрле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өлкәләрендә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ирекле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куллана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алырлык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шәхесләр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итеп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тәрбияләү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;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дөрес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сөйләм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эшчәнлегенең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үзара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аралашу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чарасы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икәнен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белдерү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i="1" dirty="0" smtClean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2.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Телне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өйрәнгәндә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үзләштергән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белем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һәм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күнекмәләрне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сөйләмдә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дөрес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куллана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белү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.</a:t>
            </a:r>
            <a:endParaRPr lang="tt-RU" altLang="en-US" i="1" dirty="0">
              <a:solidFill>
                <a:srgbClr val="003300"/>
              </a:solidFill>
              <a:latin typeface="Times New Roman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t-RU" altLang="en-US" i="1" dirty="0" smtClean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3. Т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атар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халкы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белән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горурлану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хисләре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тәрбияләү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өстендә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эшләүне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дәвам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en-US" i="1" dirty="0" err="1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итү</a:t>
            </a:r>
            <a:r>
              <a:rPr lang="ru-RU" altLang="en-US" i="1" dirty="0">
                <a:solidFill>
                  <a:srgbClr val="003300"/>
                </a:solidFill>
                <a:latin typeface="Times New Roman" pitchFamily="18" charset="0"/>
                <a:cs typeface="Arial" charset="0"/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21993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 smtClean="0">
                <a:solidFill>
                  <a:srgbClr val="003300"/>
                </a:solidFill>
              </a:rPr>
              <a:t>Бурычлар</a:t>
            </a:r>
            <a:r>
              <a:rPr lang="ru-RU" dirty="0" smtClean="0">
                <a:solidFill>
                  <a:srgbClr val="003300"/>
                </a:solidFill>
              </a:rPr>
              <a:t>:</a:t>
            </a:r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132856"/>
            <a:ext cx="720079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tt-RU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- балаларда сөйләм эшчәнлегенең барлык төрләрен үстерү һәм телне аралашу чарасы буларак барлык ситуацияләрдә кулланырга өйрәтү; </a:t>
            </a:r>
            <a:br>
              <a:rPr kumimoji="0" lang="tt-RU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tt-RU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/>
            </a:r>
            <a:br>
              <a:rPr kumimoji="0" lang="tt-RU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tt-RU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-аралашу һәм танып белү чарасы булган телне аңлы үзләштерүгә ирешү;</a:t>
            </a:r>
            <a:br>
              <a:rPr kumimoji="0" lang="tt-RU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tt-RU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/>
            </a:r>
            <a:br>
              <a:rPr kumimoji="0" lang="tt-RU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tt-RU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tt-RU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-</a:t>
            </a:r>
            <a:r>
              <a:rPr lang="ru-RU" altLang="en-US" kern="0" dirty="0" err="1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үзенә</a:t>
            </a:r>
            <a:r>
              <a:rPr lang="ru-RU" altLang="en-US" kern="0" dirty="0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altLang="en-US" kern="0" dirty="0" err="1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кирәкле</a:t>
            </a:r>
            <a:r>
              <a:rPr lang="ru-RU" altLang="en-US" kern="0" dirty="0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altLang="en-US" kern="0" dirty="0" err="1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информацияне</a:t>
            </a:r>
            <a:r>
              <a:rPr lang="ru-RU" altLang="en-US" kern="0" dirty="0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altLang="en-US" kern="0" dirty="0" err="1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таба</a:t>
            </a:r>
            <a:r>
              <a:rPr lang="ru-RU" altLang="en-US" kern="0" dirty="0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altLang="en-US" kern="0" dirty="0" err="1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белү</a:t>
            </a:r>
            <a:r>
              <a:rPr lang="ru-RU" altLang="en-US" kern="0" dirty="0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; </a:t>
            </a:r>
            <a:r>
              <a:rPr lang="en-US" altLang="en-US" kern="0" dirty="0" smtClean="0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altLang="en-US" kern="0" dirty="0" err="1" smtClean="0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анализлый</a:t>
            </a:r>
            <a:r>
              <a:rPr lang="ru-RU" altLang="en-US" kern="0" dirty="0" smtClean="0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altLang="en-US" kern="0" dirty="0" err="1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һәм</a:t>
            </a:r>
            <a:r>
              <a:rPr lang="ru-RU" altLang="en-US" kern="0" dirty="0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altLang="en-US" kern="0" dirty="0" err="1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информацияне</a:t>
            </a:r>
            <a:r>
              <a:rPr lang="ru-RU" altLang="en-US" kern="0" dirty="0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altLang="en-US" kern="0" dirty="0" err="1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бәяли</a:t>
            </a:r>
            <a:r>
              <a:rPr lang="ru-RU" altLang="en-US" kern="0" dirty="0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altLang="en-US" kern="0" dirty="0" err="1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белү</a:t>
            </a:r>
            <a:r>
              <a:rPr lang="ru-RU" altLang="en-US" kern="0" dirty="0">
                <a:solidFill>
                  <a:srgbClr val="003300"/>
                </a:solidFill>
                <a:latin typeface="Times New Roman" pitchFamily="18" charset="0"/>
                <a:ea typeface="+mj-ea"/>
                <a:cs typeface="+mj-cs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t-RU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/>
            </a:r>
            <a:br>
              <a:rPr kumimoji="0" lang="tt-RU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tt-RU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-укучыларның  образлы,  логик  фикерләү сәләтен  үстерү,  аларда  аралашу  культурасы күнекмәләре тәрбияләү.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5655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20" y="332656"/>
            <a:ext cx="2016224" cy="150206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548679"/>
            <a:ext cx="2016223" cy="150206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79363"/>
            <a:ext cx="2016224" cy="150206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20" y="2252552"/>
            <a:ext cx="2016224" cy="15841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64" y="4526139"/>
            <a:ext cx="2016224" cy="15841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006" y="4489608"/>
            <a:ext cx="2016224" cy="151216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879" y="4705342"/>
            <a:ext cx="2016223" cy="151216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1" y="2535189"/>
            <a:ext cx="2016223" cy="1584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67944" y="324970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429" y="2774301"/>
            <a:ext cx="3475037" cy="1567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27844" y="1881424"/>
            <a:ext cx="2448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Кояш ничек яктырта</a:t>
            </a:r>
            <a:r>
              <a:rPr lang="ru-RU" dirty="0"/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02422" y="2215512"/>
            <a:ext cx="2715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t-RU" dirty="0" smtClean="0"/>
              <a:t>Нинди явым-төшемнәр </a:t>
            </a:r>
          </a:p>
          <a:p>
            <a:pPr algn="ctr"/>
            <a:r>
              <a:rPr lang="tt-RU" dirty="0" smtClean="0"/>
              <a:t>була?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02814" y="1927590"/>
            <a:ext cx="29310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dirty="0" smtClean="0"/>
              <a:t>Яфраклы агачларда </a:t>
            </a:r>
          </a:p>
          <a:p>
            <a:r>
              <a:rPr lang="tt-RU" dirty="0" smtClean="0"/>
              <a:t>нинди үзгәрешләр була?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36308" y="3936845"/>
            <a:ext cx="2666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Өлкәннәр нәрсә белән</a:t>
            </a:r>
          </a:p>
          <a:p>
            <a:r>
              <a:rPr lang="tt-RU" dirty="0" smtClean="0"/>
              <a:t> шөгыл</a:t>
            </a:r>
            <a:r>
              <a:rPr lang="ru-RU" dirty="0" smtClean="0"/>
              <a:t>ь</a:t>
            </a:r>
            <a:r>
              <a:rPr lang="tt-RU" dirty="0" smtClean="0"/>
              <a:t>ләнә?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299466" y="4156807"/>
            <a:ext cx="2682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Киемнәр ничек үзгәрә?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1718" y="6126416"/>
            <a:ext cx="27863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Хайваннар нәрсә белән </a:t>
            </a:r>
          </a:p>
          <a:p>
            <a:r>
              <a:rPr lang="tt-RU" dirty="0" smtClean="0"/>
              <a:t>шөгыльләнә?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563888" y="6139881"/>
            <a:ext cx="2525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Кошлар тормышында </a:t>
            </a:r>
          </a:p>
          <a:p>
            <a:r>
              <a:rPr lang="tt-RU" dirty="0" smtClean="0"/>
              <a:t>ниләр үзгәрә?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957305" y="6267570"/>
            <a:ext cx="203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Балалар</a:t>
            </a:r>
            <a:r>
              <a:rPr lang="ru-RU" dirty="0" smtClean="0"/>
              <a:t> </a:t>
            </a:r>
            <a:r>
              <a:rPr lang="ru-RU" dirty="0" err="1" smtClean="0"/>
              <a:t>уеннары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461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0179" y="47667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1"/>
                </a:solidFill>
              </a:rPr>
              <a:t>«КЫШ» алгоритмы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772816"/>
            <a:ext cx="2016224" cy="150244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76426"/>
            <a:ext cx="2090140" cy="149883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776426"/>
            <a:ext cx="1872208" cy="14365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365104"/>
            <a:ext cx="2016224" cy="136815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365104"/>
            <a:ext cx="2090140" cy="136815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365104"/>
            <a:ext cx="1872208" cy="13681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01214" y="3501008"/>
            <a:ext cx="158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һава</a:t>
            </a:r>
            <a:r>
              <a:rPr lang="ru-RU" dirty="0" smtClean="0"/>
              <a:t> </a:t>
            </a:r>
            <a:r>
              <a:rPr lang="ru-RU" dirty="0" err="1" smtClean="0"/>
              <a:t>торышы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310512" y="3501008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Кием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556176" y="3501008"/>
            <a:ext cx="2190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Өлкәннәр</a:t>
            </a:r>
            <a:r>
              <a:rPr lang="ru-RU" dirty="0" smtClean="0"/>
              <a:t> </a:t>
            </a:r>
            <a:r>
              <a:rPr lang="ru-RU" dirty="0" err="1" smtClean="0"/>
              <a:t>хезмәте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115616" y="6093296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Кошлар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026780" y="6093296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Хайваннар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780060" y="6089810"/>
            <a:ext cx="203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Балалар</a:t>
            </a:r>
            <a:r>
              <a:rPr lang="ru-RU" dirty="0" smtClean="0"/>
              <a:t> </a:t>
            </a:r>
            <a:r>
              <a:rPr lang="ru-RU" dirty="0" err="1" smtClean="0"/>
              <a:t>уеннары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0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6600"/>
                </a:solidFill>
              </a:rPr>
              <a:t>«</a:t>
            </a:r>
            <a:r>
              <a:rPr lang="ru-RU" dirty="0" err="1" smtClean="0">
                <a:solidFill>
                  <a:srgbClr val="006600"/>
                </a:solidFill>
              </a:rPr>
              <a:t>Яз</a:t>
            </a:r>
            <a:r>
              <a:rPr lang="ru-RU" dirty="0" smtClean="0">
                <a:solidFill>
                  <a:srgbClr val="006600"/>
                </a:solidFill>
              </a:rPr>
              <a:t>» алгоритмы</a:t>
            </a:r>
            <a:endParaRPr lang="ru-RU" dirty="0">
              <a:solidFill>
                <a:srgbClr val="0066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72816"/>
            <a:ext cx="1728192" cy="12961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98835" y="3157964"/>
            <a:ext cx="158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һава</a:t>
            </a:r>
            <a:r>
              <a:rPr lang="ru-RU" dirty="0" smtClean="0"/>
              <a:t> </a:t>
            </a:r>
            <a:r>
              <a:rPr lang="ru-RU" dirty="0" err="1" smtClean="0"/>
              <a:t>торышы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72816"/>
            <a:ext cx="1656184" cy="12961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93534" y="3158126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Кием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772816"/>
            <a:ext cx="1944216" cy="13851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37328" y="3316342"/>
            <a:ext cx="2190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Өлкәннәр</a:t>
            </a:r>
            <a:r>
              <a:rPr lang="ru-RU" dirty="0" smtClean="0"/>
              <a:t> </a:t>
            </a:r>
            <a:r>
              <a:rPr lang="ru-RU" dirty="0" err="1" smtClean="0"/>
              <a:t>хезмәте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93096"/>
            <a:ext cx="1728192" cy="14401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95413" y="5979949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Кошлар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293096"/>
            <a:ext cx="1656184" cy="14401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809802" y="5908630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Хайваннар</a:t>
            </a:r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293096"/>
            <a:ext cx="1944216" cy="14401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780060" y="6089810"/>
            <a:ext cx="203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Балалар</a:t>
            </a:r>
            <a:r>
              <a:rPr lang="ru-RU" dirty="0" smtClean="0"/>
              <a:t> </a:t>
            </a:r>
            <a:r>
              <a:rPr lang="ru-RU" dirty="0" err="1" smtClean="0"/>
              <a:t>уеннары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07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3300"/>
                </a:solidFill>
              </a:rPr>
              <a:t>«</a:t>
            </a:r>
            <a:r>
              <a:rPr lang="ru-RU" sz="6000" dirty="0" err="1" smtClean="0">
                <a:solidFill>
                  <a:srgbClr val="003300"/>
                </a:solidFill>
              </a:rPr>
              <a:t>җ</a:t>
            </a:r>
            <a:r>
              <a:rPr lang="ru-RU" dirty="0" err="1" smtClean="0">
                <a:solidFill>
                  <a:srgbClr val="003300"/>
                </a:solidFill>
              </a:rPr>
              <a:t>әй</a:t>
            </a:r>
            <a:r>
              <a:rPr lang="ru-RU" dirty="0" smtClean="0">
                <a:solidFill>
                  <a:srgbClr val="003300"/>
                </a:solidFill>
              </a:rPr>
              <a:t>» алгоритмы</a:t>
            </a:r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80060" y="6089810"/>
            <a:ext cx="203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Балалар</a:t>
            </a:r>
            <a:r>
              <a:rPr lang="ru-RU" dirty="0" smtClean="0"/>
              <a:t> </a:t>
            </a:r>
            <a:r>
              <a:rPr lang="ru-RU" dirty="0" err="1" smtClean="0"/>
              <a:t>уеннары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916832"/>
            <a:ext cx="1728192" cy="15121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8835" y="3527296"/>
            <a:ext cx="158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һава</a:t>
            </a:r>
            <a:r>
              <a:rPr lang="ru-RU" dirty="0" smtClean="0"/>
              <a:t> </a:t>
            </a:r>
            <a:r>
              <a:rPr lang="ru-RU" dirty="0" err="1" smtClean="0"/>
              <a:t>торышы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916832"/>
            <a:ext cx="1872208" cy="15121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25704" y="3550498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Кием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916832"/>
            <a:ext cx="1656184" cy="15121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37450" y="3501008"/>
            <a:ext cx="2190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Өлкәннәр</a:t>
            </a:r>
            <a:r>
              <a:rPr lang="ru-RU" dirty="0" smtClean="0"/>
              <a:t> </a:t>
            </a:r>
            <a:r>
              <a:rPr lang="ru-RU" dirty="0" err="1" smtClean="0"/>
              <a:t>хезмәте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437112"/>
            <a:ext cx="1584176" cy="14401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95413" y="5979949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Кошлар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437112"/>
            <a:ext cx="1872208" cy="144016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809802" y="5908630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Хайваннар</a:t>
            </a: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437112"/>
            <a:ext cx="1656184" cy="144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42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6512511" cy="11500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6600"/>
                </a:solidFill>
              </a:rPr>
              <a:t>«</a:t>
            </a:r>
            <a:r>
              <a:rPr lang="ru-RU" dirty="0" err="1" smtClean="0">
                <a:solidFill>
                  <a:srgbClr val="FF6600"/>
                </a:solidFill>
                <a:effectLst/>
              </a:rPr>
              <a:t>Көз</a:t>
            </a:r>
            <a:r>
              <a:rPr lang="ru-RU" dirty="0" smtClean="0">
                <a:solidFill>
                  <a:srgbClr val="FF6600"/>
                </a:solidFill>
                <a:effectLst/>
              </a:rPr>
              <a:t>» алгоритмы</a:t>
            </a:r>
            <a:endParaRPr lang="ru-RU" dirty="0">
              <a:solidFill>
                <a:srgbClr val="FF66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80060" y="6089810"/>
            <a:ext cx="203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Балалар</a:t>
            </a:r>
            <a:r>
              <a:rPr lang="ru-RU" dirty="0" smtClean="0"/>
              <a:t> </a:t>
            </a:r>
            <a:r>
              <a:rPr lang="ru-RU" dirty="0" err="1" smtClean="0"/>
              <a:t>уеннары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98835" y="3157964"/>
            <a:ext cx="158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һава</a:t>
            </a:r>
            <a:r>
              <a:rPr lang="ru-RU" dirty="0" smtClean="0"/>
              <a:t> </a:t>
            </a:r>
            <a:r>
              <a:rPr lang="ru-RU" dirty="0" err="1" smtClean="0"/>
              <a:t>торышы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093534" y="3158126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Кием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537328" y="3316342"/>
            <a:ext cx="2190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Өлкәннәр</a:t>
            </a:r>
            <a:r>
              <a:rPr lang="ru-RU" dirty="0" smtClean="0"/>
              <a:t> </a:t>
            </a:r>
            <a:r>
              <a:rPr lang="ru-RU" dirty="0" err="1" smtClean="0"/>
              <a:t>хезмәте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95413" y="5979949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Кошлар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809802" y="5908630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Хайваннар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9" y="1628800"/>
            <a:ext cx="1512925" cy="152916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802" y="1772816"/>
            <a:ext cx="1554285" cy="138531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628800"/>
            <a:ext cx="1656184" cy="136815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891" y="4437112"/>
            <a:ext cx="1378634" cy="147151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802" y="4437112"/>
            <a:ext cx="1554286" cy="147151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0060" y="4437112"/>
            <a:ext cx="1536356" cy="147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56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116</TotalTime>
  <Words>187</Words>
  <Application>Microsoft Office PowerPoint</Application>
  <PresentationFormat>Экран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«Ел фасыллары» алгоритмы презинтациясе</vt:lpstr>
      <vt:lpstr>Максатлар:</vt:lpstr>
      <vt:lpstr>Бурычлар:</vt:lpstr>
      <vt:lpstr>Презентация PowerPoint</vt:lpstr>
      <vt:lpstr>«КЫШ» алгоритмы</vt:lpstr>
      <vt:lpstr>«Яз» алгоритмы</vt:lpstr>
      <vt:lpstr>«җәй» алгоритмы</vt:lpstr>
      <vt:lpstr>«Көз» алгоритмы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12</cp:revision>
  <dcterms:created xsi:type="dcterms:W3CDTF">2016-01-12T12:09:50Z</dcterms:created>
  <dcterms:modified xsi:type="dcterms:W3CDTF">2016-02-08T16:02:34Z</dcterms:modified>
</cp:coreProperties>
</file>