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56" r:id="rId3"/>
    <p:sldId id="278" r:id="rId4"/>
    <p:sldId id="282" r:id="rId5"/>
    <p:sldId id="281" r:id="rId6"/>
    <p:sldId id="279" r:id="rId7"/>
    <p:sldId id="280" r:id="rId8"/>
    <p:sldId id="260" r:id="rId9"/>
    <p:sldId id="286" r:id="rId10"/>
    <p:sldId id="285" r:id="rId11"/>
    <p:sldId id="261" r:id="rId12"/>
    <p:sldId id="28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05" autoAdjust="0"/>
  </p:normalViewPr>
  <p:slideViewPr>
    <p:cSldViewPr>
      <p:cViewPr varScale="1">
        <p:scale>
          <a:sx n="64" d="100"/>
          <a:sy n="64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E4E025-2323-42F2-AE84-C9EBAEE0A3E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653342"/>
          </a:xfrm>
        </p:spPr>
        <p:txBody>
          <a:bodyPr/>
          <a:lstStyle/>
          <a:p>
            <a:r>
              <a:rPr lang="ru-RU" dirty="0" smtClean="0"/>
              <a:t>«Слава Армии Российской»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628" y="3628324"/>
            <a:ext cx="41017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начальных классов</a:t>
            </a:r>
          </a:p>
          <a:p>
            <a:endParaRPr lang="ru-RU" dirty="0" smtClean="0"/>
          </a:p>
          <a:p>
            <a:r>
              <a:rPr lang="ru-RU" dirty="0" smtClean="0"/>
              <a:t>МСКОУ СКОШ </a:t>
            </a:r>
            <a:r>
              <a:rPr lang="en-US" dirty="0" smtClean="0"/>
              <a:t>VIII </a:t>
            </a:r>
            <a:r>
              <a:rPr lang="ru-RU" dirty="0" smtClean="0"/>
              <a:t>вида г.Серпухов</a:t>
            </a:r>
          </a:p>
          <a:p>
            <a:endParaRPr lang="ru-RU" dirty="0" smtClean="0"/>
          </a:p>
          <a:p>
            <a:r>
              <a:rPr lang="ru-RU" dirty="0" smtClean="0"/>
              <a:t>Листопад Светлана Владимировна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1/58/610/58610936_1272962872_DEN_POBEDU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71876"/>
            <a:ext cx="39290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yahooeu.ru/uploads/posts/2012-06/1340426832_132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4500594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14488"/>
            <a:ext cx="4214842" cy="39290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С праздником Армии!</a:t>
            </a:r>
          </a:p>
          <a:p>
            <a:pPr algn="ctr">
              <a:buNone/>
            </a:pPr>
            <a:r>
              <a:rPr lang="ru-RU" b="1" i="1" dirty="0" smtClean="0"/>
              <a:t>С праздников воинов,</a:t>
            </a:r>
          </a:p>
          <a:p>
            <a:pPr algn="ctr">
              <a:buNone/>
            </a:pPr>
            <a:r>
              <a:rPr lang="ru-RU" b="1" i="1" dirty="0" smtClean="0"/>
              <a:t>С праздником братьев,</a:t>
            </a:r>
          </a:p>
          <a:p>
            <a:pPr algn="ctr">
              <a:buNone/>
            </a:pPr>
            <a:r>
              <a:rPr lang="ru-RU" b="1" i="1" dirty="0" smtClean="0"/>
              <a:t>Отцов и мужей,</a:t>
            </a:r>
          </a:p>
          <a:p>
            <a:pPr algn="ctr">
              <a:buNone/>
            </a:pPr>
            <a:r>
              <a:rPr lang="ru-RU" b="1" i="1" dirty="0" smtClean="0"/>
              <a:t>Их устремлениями,</a:t>
            </a:r>
          </a:p>
          <a:p>
            <a:pPr algn="ctr">
              <a:buNone/>
            </a:pPr>
            <a:r>
              <a:rPr lang="ru-RU" b="1" i="1" dirty="0" smtClean="0"/>
              <a:t>Славы достойными,</a:t>
            </a:r>
          </a:p>
          <a:p>
            <a:pPr algn="ctr">
              <a:buNone/>
            </a:pPr>
            <a:r>
              <a:rPr lang="ru-RU" b="1" i="1" dirty="0" smtClean="0"/>
              <a:t>Мир сбережен </a:t>
            </a:r>
          </a:p>
          <a:p>
            <a:pPr algn="ctr">
              <a:buNone/>
            </a:pPr>
            <a:r>
              <a:rPr lang="ru-RU" b="1" i="1" dirty="0" smtClean="0"/>
              <a:t>на планете людей.</a:t>
            </a:r>
            <a:endParaRPr lang="ru-RU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285728"/>
            <a:ext cx="321471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4.s.qip.ru/1709ntXaf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Российская армия.</a:t>
            </a:r>
            <a:endParaRPr lang="ru-RU" dirty="0"/>
          </a:p>
        </p:txBody>
      </p:sp>
      <p:pic>
        <p:nvPicPr>
          <p:cNvPr id="4" name="Picture 2" descr="http://voennovosti.ru/wp-content/uploads/2012/08/2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3108" y="2214554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uralmixtorg.ru/_ph/5/2/350246072_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857232"/>
            <a:ext cx="335758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r-avo.com/forum/customavatars/avatar1626_5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857232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anday.ru/wp-content/uploads/2013/03/most-dangerous-profession_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929066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echo.msk.ru/att/element-700456-misc-956077704_3nycC-M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929066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yahooeu.ru/yahooeu/uploads/posts/2013-06/1372274611_1280028155_0_5869_8656cf1a_x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3286148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g-fotki.yandex.ru/get/6204/158703171.12/0_6f913_8d76bc8e_X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142984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se-zdes.ua/media/k2/items/cache/4eadae682909e5571fe2c1a4fc6acd34_X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786190"/>
            <a:ext cx="3857652" cy="260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77rus.smugmug.com/Military/12-April-Parade-2013-rehearsal/i-qBNMrf2/0/M/12aprilrehearsal_05-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6286524" cy="461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mostrowiec.pl/sites/igc3/files/imagecache/600x360/images/www.mmostrowiec.pl/4035/chor-alexandrowa-po-raz-kolejny-w-polsce.jpg?lh14i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36"/>
            <a:ext cx="578647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572008"/>
            <a:ext cx="9001156" cy="21431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Для некоторых людей праздник 23 февраля остался днем мужчин, которые служат в армии или в каких-либо силовых структурах. Тем не менее, большинство граждан России и стран бывшего СССР склонны рассматривать День защитника Отечества не столько, как годовщину великой победы или День Рождения Красной Армии, сколько, как День настоящих мужчин. Защитников в самом широком смысле этого слова.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786874" cy="4393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52.radikal.ru/i137/1302/9e/ccffd285c65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515</TotalTime>
  <Words>112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«Слава Армии Российской»</vt:lpstr>
      <vt:lpstr>Слайд 2</vt:lpstr>
      <vt:lpstr>       Российская армия.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</dc:title>
  <dc:creator>Светлана</dc:creator>
  <cp:lastModifiedBy>7</cp:lastModifiedBy>
  <cp:revision>51</cp:revision>
  <dcterms:created xsi:type="dcterms:W3CDTF">2011-01-15T15:31:10Z</dcterms:created>
  <dcterms:modified xsi:type="dcterms:W3CDTF">2015-04-10T18:19:43Z</dcterms:modified>
</cp:coreProperties>
</file>