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64" r:id="rId4"/>
    <p:sldId id="265" r:id="rId5"/>
    <p:sldId id="269" r:id="rId6"/>
    <p:sldId id="270" r:id="rId7"/>
    <p:sldId id="274" r:id="rId8"/>
    <p:sldId id="275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5AA5-6536-4D9D-B204-199247869E0A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897A-71C7-40CF-B5FD-85C9BD7D0E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ry_christmas_11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ry-Christmas-pictures-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54964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76456" cy="4858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9516"/>
            <a:ext cx="6798135" cy="6828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ristmas-gif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in_prod_871758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r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66" y="404664"/>
            <a:ext cx="9107634" cy="5928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ta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50" y="0"/>
            <a:ext cx="91550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ristmas-Decorating-Idea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Xenia</cp:lastModifiedBy>
  <cp:revision>7</cp:revision>
  <dcterms:created xsi:type="dcterms:W3CDTF">2014-12-26T03:43:14Z</dcterms:created>
  <dcterms:modified xsi:type="dcterms:W3CDTF">2015-10-08T18:29:06Z</dcterms:modified>
</cp:coreProperties>
</file>