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699564-758A-49F5-9846-53E4B82CFF4A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43B87B-EF90-4DF5-994C-730909F7391E}">
      <dgm:prSet phldrT="[Текст]"/>
      <dgm:spPr/>
      <dgm:t>
        <a:bodyPr/>
        <a:lstStyle/>
        <a:p>
          <a:r>
            <a:rPr lang="ru-RU" dirty="0" smtClean="0"/>
            <a:t>Лето</a:t>
          </a:r>
          <a:endParaRPr lang="ru-RU" dirty="0"/>
        </a:p>
      </dgm:t>
    </dgm:pt>
    <dgm:pt modelId="{533ABFDB-4A15-4BE1-A799-5F9545D6B667}" type="parTrans" cxnId="{BDBC4A0B-3301-405D-8D09-C96F7E41D03D}">
      <dgm:prSet/>
      <dgm:spPr/>
      <dgm:t>
        <a:bodyPr/>
        <a:lstStyle/>
        <a:p>
          <a:endParaRPr lang="ru-RU"/>
        </a:p>
      </dgm:t>
    </dgm:pt>
    <dgm:pt modelId="{2851B592-8CC9-42B1-B267-F4B95302B366}" type="sibTrans" cxnId="{BDBC4A0B-3301-405D-8D09-C96F7E41D03D}">
      <dgm:prSet/>
      <dgm:spPr/>
      <dgm:t>
        <a:bodyPr/>
        <a:lstStyle/>
        <a:p>
          <a:endParaRPr lang="ru-RU"/>
        </a:p>
      </dgm:t>
    </dgm:pt>
    <dgm:pt modelId="{DA5E3833-D78E-47EA-A7ED-5873B1C01C8A}">
      <dgm:prSet phldrT="[Текст]"/>
      <dgm:spPr/>
      <dgm:t>
        <a:bodyPr/>
        <a:lstStyle/>
        <a:p>
          <a:r>
            <a:rPr lang="ru-RU" dirty="0" smtClean="0"/>
            <a:t>Ливень</a:t>
          </a:r>
          <a:endParaRPr lang="ru-RU" dirty="0"/>
        </a:p>
      </dgm:t>
    </dgm:pt>
    <dgm:pt modelId="{EF9E39A3-2D6B-457C-9E52-389A38E9091D}" type="parTrans" cxnId="{7DE25DBD-BE66-4942-A2E4-A2DDDFB312BC}">
      <dgm:prSet/>
      <dgm:spPr/>
      <dgm:t>
        <a:bodyPr/>
        <a:lstStyle/>
        <a:p>
          <a:endParaRPr lang="ru-RU"/>
        </a:p>
      </dgm:t>
    </dgm:pt>
    <dgm:pt modelId="{7632E554-141C-43F8-AE0F-8FCE7C31D5E4}" type="sibTrans" cxnId="{7DE25DBD-BE66-4942-A2E4-A2DDDFB312BC}">
      <dgm:prSet/>
      <dgm:spPr/>
      <dgm:t>
        <a:bodyPr/>
        <a:lstStyle/>
        <a:p>
          <a:endParaRPr lang="ru-RU"/>
        </a:p>
      </dgm:t>
    </dgm:pt>
    <dgm:pt modelId="{C40C505A-E314-4BD5-9817-9813E2BB1565}">
      <dgm:prSet phldrT="[Текст]"/>
      <dgm:spPr/>
      <dgm:t>
        <a:bodyPr/>
        <a:lstStyle/>
        <a:p>
          <a:r>
            <a:rPr lang="ru-RU" dirty="0" smtClean="0"/>
            <a:t>Осень, весна</a:t>
          </a:r>
          <a:endParaRPr lang="ru-RU" dirty="0"/>
        </a:p>
      </dgm:t>
    </dgm:pt>
    <dgm:pt modelId="{F556462E-3509-4A05-8899-E4BD89432CD5}" type="parTrans" cxnId="{C3B30F7E-5148-419E-A8C4-F2074464FE6F}">
      <dgm:prSet/>
      <dgm:spPr/>
      <dgm:t>
        <a:bodyPr/>
        <a:lstStyle/>
        <a:p>
          <a:endParaRPr lang="ru-RU"/>
        </a:p>
      </dgm:t>
    </dgm:pt>
    <dgm:pt modelId="{7CA57552-C566-4CDA-AD9D-3C3F15F5FC9E}" type="sibTrans" cxnId="{C3B30F7E-5148-419E-A8C4-F2074464FE6F}">
      <dgm:prSet/>
      <dgm:spPr/>
      <dgm:t>
        <a:bodyPr/>
        <a:lstStyle/>
        <a:p>
          <a:endParaRPr lang="ru-RU"/>
        </a:p>
      </dgm:t>
    </dgm:pt>
    <dgm:pt modelId="{4018246C-6938-4D51-9485-73D00A017189}">
      <dgm:prSet phldrT="[Текст]"/>
      <dgm:spPr/>
      <dgm:t>
        <a:bodyPr/>
        <a:lstStyle/>
        <a:p>
          <a:r>
            <a:rPr lang="ru-RU" dirty="0" smtClean="0"/>
            <a:t>Заморозки</a:t>
          </a:r>
          <a:endParaRPr lang="ru-RU" dirty="0"/>
        </a:p>
      </dgm:t>
    </dgm:pt>
    <dgm:pt modelId="{3F60BC50-7ED8-4C16-AEEA-DF31E9C06A07}" type="parTrans" cxnId="{403C8DA5-AD9D-4A74-8269-F4070EEB9109}">
      <dgm:prSet/>
      <dgm:spPr/>
      <dgm:t>
        <a:bodyPr/>
        <a:lstStyle/>
        <a:p>
          <a:endParaRPr lang="ru-RU"/>
        </a:p>
      </dgm:t>
    </dgm:pt>
    <dgm:pt modelId="{DE70F6D7-A9ED-457C-A053-B9C6396DD548}" type="sibTrans" cxnId="{403C8DA5-AD9D-4A74-8269-F4070EEB9109}">
      <dgm:prSet/>
      <dgm:spPr/>
      <dgm:t>
        <a:bodyPr/>
        <a:lstStyle/>
        <a:p>
          <a:endParaRPr lang="ru-RU"/>
        </a:p>
      </dgm:t>
    </dgm:pt>
    <dgm:pt modelId="{75BFF37B-CC4B-416B-B1DD-75FABAD10686}">
      <dgm:prSet phldrT="[Текст]"/>
      <dgm:spPr/>
      <dgm:t>
        <a:bodyPr/>
        <a:lstStyle/>
        <a:p>
          <a:r>
            <a:rPr lang="ru-RU" dirty="0" smtClean="0"/>
            <a:t>Зима</a:t>
          </a:r>
          <a:endParaRPr lang="ru-RU" dirty="0"/>
        </a:p>
      </dgm:t>
    </dgm:pt>
    <dgm:pt modelId="{B27D38F7-DF3B-4DB3-92FB-9FDFE8C73D66}" type="parTrans" cxnId="{714F3DC2-D84C-429E-8500-5E5C095DA930}">
      <dgm:prSet/>
      <dgm:spPr/>
      <dgm:t>
        <a:bodyPr/>
        <a:lstStyle/>
        <a:p>
          <a:endParaRPr lang="ru-RU"/>
        </a:p>
      </dgm:t>
    </dgm:pt>
    <dgm:pt modelId="{D00AB52A-5569-4D8B-94D9-A8A932EF4582}" type="sibTrans" cxnId="{714F3DC2-D84C-429E-8500-5E5C095DA930}">
      <dgm:prSet/>
      <dgm:spPr/>
      <dgm:t>
        <a:bodyPr/>
        <a:lstStyle/>
        <a:p>
          <a:endParaRPr lang="ru-RU"/>
        </a:p>
      </dgm:t>
    </dgm:pt>
    <dgm:pt modelId="{371B8AC9-EA2C-45EF-85AA-A1DBC7CA0993}">
      <dgm:prSet phldrT="[Текст]"/>
      <dgm:spPr/>
      <dgm:t>
        <a:bodyPr/>
        <a:lstStyle/>
        <a:p>
          <a:r>
            <a:rPr lang="ru-RU" dirty="0" smtClean="0"/>
            <a:t>Мокрый снег</a:t>
          </a:r>
          <a:endParaRPr lang="ru-RU" dirty="0"/>
        </a:p>
      </dgm:t>
    </dgm:pt>
    <dgm:pt modelId="{C3145571-AB65-41A5-9844-D7CC148E56D6}" type="parTrans" cxnId="{B198EC1B-990D-40A2-B421-3D5AABE68C42}">
      <dgm:prSet/>
      <dgm:spPr/>
      <dgm:t>
        <a:bodyPr/>
        <a:lstStyle/>
        <a:p>
          <a:endParaRPr lang="ru-RU"/>
        </a:p>
      </dgm:t>
    </dgm:pt>
    <dgm:pt modelId="{93EFB377-6D92-4CEC-89B0-B900FCBFA372}" type="sibTrans" cxnId="{B198EC1B-990D-40A2-B421-3D5AABE68C42}">
      <dgm:prSet/>
      <dgm:spPr/>
      <dgm:t>
        <a:bodyPr/>
        <a:lstStyle/>
        <a:p>
          <a:endParaRPr lang="ru-RU"/>
        </a:p>
      </dgm:t>
    </dgm:pt>
    <dgm:pt modelId="{259E2864-FA72-4A2D-8202-B712BE2A7585}">
      <dgm:prSet phldrT="[Текст]"/>
      <dgm:spPr/>
      <dgm:t>
        <a:bodyPr/>
        <a:lstStyle/>
        <a:p>
          <a:r>
            <a:rPr lang="ru-RU" dirty="0" smtClean="0"/>
            <a:t>Туман</a:t>
          </a:r>
          <a:endParaRPr lang="ru-RU" dirty="0"/>
        </a:p>
      </dgm:t>
    </dgm:pt>
    <dgm:pt modelId="{A0D5575E-3A9D-4CEE-9A06-6CCBD8F627F9}" type="parTrans" cxnId="{35D3B288-BA6E-4AB1-A046-ABFF20783A71}">
      <dgm:prSet/>
      <dgm:spPr/>
      <dgm:t>
        <a:bodyPr/>
        <a:lstStyle/>
        <a:p>
          <a:endParaRPr lang="ru-RU"/>
        </a:p>
      </dgm:t>
    </dgm:pt>
    <dgm:pt modelId="{EC3BAF5C-1FAD-4DAB-A534-1CF905D06390}" type="sibTrans" cxnId="{35D3B288-BA6E-4AB1-A046-ABFF20783A71}">
      <dgm:prSet/>
      <dgm:spPr/>
      <dgm:t>
        <a:bodyPr/>
        <a:lstStyle/>
        <a:p>
          <a:endParaRPr lang="ru-RU"/>
        </a:p>
      </dgm:t>
    </dgm:pt>
    <dgm:pt modelId="{F43DE5A9-E47A-4C9D-8521-7C1C69EC5621}">
      <dgm:prSet phldrT="[Текст]"/>
      <dgm:spPr/>
      <dgm:t>
        <a:bodyPr/>
        <a:lstStyle/>
        <a:p>
          <a:r>
            <a:rPr lang="ru-RU" dirty="0" smtClean="0"/>
            <a:t>Слепящее солнце</a:t>
          </a:r>
          <a:endParaRPr lang="ru-RU" dirty="0"/>
        </a:p>
      </dgm:t>
    </dgm:pt>
    <dgm:pt modelId="{9F40A565-25AC-4E46-BB83-DFF0A5B9248C}" type="parTrans" cxnId="{FD9C517C-570A-46DD-A1EC-66262A3F0340}">
      <dgm:prSet/>
      <dgm:spPr/>
      <dgm:t>
        <a:bodyPr/>
        <a:lstStyle/>
        <a:p>
          <a:endParaRPr lang="ru-RU"/>
        </a:p>
      </dgm:t>
    </dgm:pt>
    <dgm:pt modelId="{B92F1717-B409-411C-AF27-D769D9EF2CDC}" type="sibTrans" cxnId="{FD9C517C-570A-46DD-A1EC-66262A3F0340}">
      <dgm:prSet/>
      <dgm:spPr/>
      <dgm:t>
        <a:bodyPr/>
        <a:lstStyle/>
        <a:p>
          <a:endParaRPr lang="ru-RU"/>
        </a:p>
      </dgm:t>
    </dgm:pt>
    <dgm:pt modelId="{F6BD134F-9549-4041-8D6D-120ACAF40A5A}">
      <dgm:prSet phldrT="[Текст]"/>
      <dgm:spPr/>
      <dgm:t>
        <a:bodyPr/>
        <a:lstStyle/>
        <a:p>
          <a:r>
            <a:rPr lang="ru-RU" dirty="0" smtClean="0"/>
            <a:t>Внезапный снегопад</a:t>
          </a:r>
          <a:endParaRPr lang="ru-RU" dirty="0"/>
        </a:p>
      </dgm:t>
    </dgm:pt>
    <dgm:pt modelId="{A7AC0377-382D-4965-AC7A-C3A1A7135BDC}" type="parTrans" cxnId="{87D8F6FF-0FD5-48AA-A720-C03F655868B5}">
      <dgm:prSet/>
      <dgm:spPr/>
      <dgm:t>
        <a:bodyPr/>
        <a:lstStyle/>
        <a:p>
          <a:endParaRPr lang="ru-RU"/>
        </a:p>
      </dgm:t>
    </dgm:pt>
    <dgm:pt modelId="{6AA0CCF9-79C6-40A3-BC1E-AE86B5030DA5}" type="sibTrans" cxnId="{87D8F6FF-0FD5-48AA-A720-C03F655868B5}">
      <dgm:prSet/>
      <dgm:spPr/>
      <dgm:t>
        <a:bodyPr/>
        <a:lstStyle/>
        <a:p>
          <a:endParaRPr lang="ru-RU"/>
        </a:p>
      </dgm:t>
    </dgm:pt>
    <dgm:pt modelId="{CA566EED-9BE8-4BA3-B8E5-590FD0F78ACA}">
      <dgm:prSet phldrT="[Текст]"/>
      <dgm:spPr/>
      <dgm:t>
        <a:bodyPr/>
        <a:lstStyle/>
        <a:p>
          <a:r>
            <a:rPr lang="ru-RU" dirty="0" smtClean="0"/>
            <a:t>Морозы</a:t>
          </a:r>
          <a:endParaRPr lang="ru-RU" dirty="0"/>
        </a:p>
      </dgm:t>
    </dgm:pt>
    <dgm:pt modelId="{77592B0A-ECFE-4261-AFB2-36E5E4FA95DB}" type="parTrans" cxnId="{F0BF5D1C-C2FB-4824-8767-B806AFDF524A}">
      <dgm:prSet/>
      <dgm:spPr/>
      <dgm:t>
        <a:bodyPr/>
        <a:lstStyle/>
        <a:p>
          <a:endParaRPr lang="ru-RU"/>
        </a:p>
      </dgm:t>
    </dgm:pt>
    <dgm:pt modelId="{21217653-05B0-4D78-A989-8E801F83C1AE}" type="sibTrans" cxnId="{F0BF5D1C-C2FB-4824-8767-B806AFDF524A}">
      <dgm:prSet/>
      <dgm:spPr/>
      <dgm:t>
        <a:bodyPr/>
        <a:lstStyle/>
        <a:p>
          <a:endParaRPr lang="ru-RU"/>
        </a:p>
      </dgm:t>
    </dgm:pt>
    <dgm:pt modelId="{1B2BD22D-76E4-4A8C-A32B-767112970E56}">
      <dgm:prSet phldrT="[Текст]"/>
      <dgm:spPr/>
      <dgm:t>
        <a:bodyPr/>
        <a:lstStyle/>
        <a:p>
          <a:r>
            <a:rPr lang="ru-RU" dirty="0" smtClean="0"/>
            <a:t>Перепад температур</a:t>
          </a:r>
          <a:endParaRPr lang="ru-RU" dirty="0"/>
        </a:p>
      </dgm:t>
    </dgm:pt>
    <dgm:pt modelId="{6AF9A783-D869-4245-9A93-82D6F1D71484}" type="parTrans" cxnId="{CDF206DC-CBB6-4F20-829D-17EBF55FE300}">
      <dgm:prSet/>
      <dgm:spPr/>
      <dgm:t>
        <a:bodyPr/>
        <a:lstStyle/>
        <a:p>
          <a:endParaRPr lang="ru-RU"/>
        </a:p>
      </dgm:t>
    </dgm:pt>
    <dgm:pt modelId="{1ED6FAF1-8B9A-4EEF-A4E2-F52DB3224B14}" type="sibTrans" cxnId="{CDF206DC-CBB6-4F20-829D-17EBF55FE300}">
      <dgm:prSet/>
      <dgm:spPr/>
      <dgm:t>
        <a:bodyPr/>
        <a:lstStyle/>
        <a:p>
          <a:endParaRPr lang="ru-RU"/>
        </a:p>
      </dgm:t>
    </dgm:pt>
    <dgm:pt modelId="{CD733763-26D1-405E-BDFC-A1EF6ED5DA84}">
      <dgm:prSet phldrT="[Текст]"/>
      <dgm:spPr/>
      <dgm:t>
        <a:bodyPr/>
        <a:lstStyle/>
        <a:p>
          <a:endParaRPr lang="ru-RU" dirty="0"/>
        </a:p>
      </dgm:t>
    </dgm:pt>
    <dgm:pt modelId="{875FF512-8AA5-4583-AA11-4F2D6E3AC355}" type="parTrans" cxnId="{3CE953A6-E8A4-454D-B3F0-3A96C7EC9E60}">
      <dgm:prSet/>
      <dgm:spPr/>
      <dgm:t>
        <a:bodyPr/>
        <a:lstStyle/>
        <a:p>
          <a:endParaRPr lang="ru-RU"/>
        </a:p>
      </dgm:t>
    </dgm:pt>
    <dgm:pt modelId="{696CC6E8-F796-455E-A76A-70188B512ADD}" type="sibTrans" cxnId="{3CE953A6-E8A4-454D-B3F0-3A96C7EC9E60}">
      <dgm:prSet/>
      <dgm:spPr/>
      <dgm:t>
        <a:bodyPr/>
        <a:lstStyle/>
        <a:p>
          <a:endParaRPr lang="ru-RU"/>
        </a:p>
      </dgm:t>
    </dgm:pt>
    <dgm:pt modelId="{E9A8E012-CF7A-4AE4-B1A8-6F0241D16D36}">
      <dgm:prSet phldrT="[Текст]"/>
      <dgm:spPr/>
      <dgm:t>
        <a:bodyPr/>
        <a:lstStyle/>
        <a:p>
          <a:endParaRPr lang="ru-RU" dirty="0"/>
        </a:p>
      </dgm:t>
    </dgm:pt>
    <dgm:pt modelId="{86F63A05-8FC7-49D8-B642-C1BE5B4499B8}" type="parTrans" cxnId="{58C9575D-53C8-42F2-882F-C08038F452A1}">
      <dgm:prSet/>
      <dgm:spPr/>
      <dgm:t>
        <a:bodyPr/>
        <a:lstStyle/>
        <a:p>
          <a:endParaRPr lang="ru-RU"/>
        </a:p>
      </dgm:t>
    </dgm:pt>
    <dgm:pt modelId="{4D6E10B8-F3FE-4204-881E-398789AC0E15}" type="sibTrans" cxnId="{58C9575D-53C8-42F2-882F-C08038F452A1}">
      <dgm:prSet/>
      <dgm:spPr/>
      <dgm:t>
        <a:bodyPr/>
        <a:lstStyle/>
        <a:p>
          <a:endParaRPr lang="ru-RU"/>
        </a:p>
      </dgm:t>
    </dgm:pt>
    <dgm:pt modelId="{C7518813-C8EE-4CB5-A673-6659B86DE44B}">
      <dgm:prSet phldrT="[Текст]"/>
      <dgm:spPr/>
      <dgm:t>
        <a:bodyPr/>
        <a:lstStyle/>
        <a:p>
          <a:endParaRPr lang="ru-RU" dirty="0"/>
        </a:p>
      </dgm:t>
    </dgm:pt>
    <dgm:pt modelId="{8B394D58-B943-44A0-ACD5-5BC95A0B16C3}" type="parTrans" cxnId="{DD6146DB-A05B-4F67-8DE5-F9D01A66A155}">
      <dgm:prSet/>
      <dgm:spPr/>
      <dgm:t>
        <a:bodyPr/>
        <a:lstStyle/>
        <a:p>
          <a:endParaRPr lang="ru-RU"/>
        </a:p>
      </dgm:t>
    </dgm:pt>
    <dgm:pt modelId="{9C7010B7-F63A-4D09-9BFC-1BD1C1E75CB7}" type="sibTrans" cxnId="{DD6146DB-A05B-4F67-8DE5-F9D01A66A155}">
      <dgm:prSet/>
      <dgm:spPr/>
      <dgm:t>
        <a:bodyPr/>
        <a:lstStyle/>
        <a:p>
          <a:endParaRPr lang="ru-RU"/>
        </a:p>
      </dgm:t>
    </dgm:pt>
    <dgm:pt modelId="{7B027485-D5C1-46E1-9B19-682904A15B40}" type="pres">
      <dgm:prSet presAssocID="{5D699564-758A-49F5-9846-53E4B82CFF4A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4DCCEF32-5150-49F3-8EBB-A283779E6455}" type="pres">
      <dgm:prSet presAssocID="{A143B87B-EF90-4DF5-994C-730909F7391E}" presName="composite" presStyleCnt="0"/>
      <dgm:spPr/>
    </dgm:pt>
    <dgm:pt modelId="{BC27BDDC-B6E8-4425-9242-E850A29E0E25}" type="pres">
      <dgm:prSet presAssocID="{A143B87B-EF90-4DF5-994C-730909F7391E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52E19BB2-6A5C-4891-8D1B-2CB394039DFF}" type="pres">
      <dgm:prSet presAssocID="{A143B87B-EF90-4DF5-994C-730909F7391E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</dgm:pt>
    <dgm:pt modelId="{16843541-6C8E-4973-B78C-AF5BED26C464}" type="pres">
      <dgm:prSet presAssocID="{A143B87B-EF90-4DF5-994C-730909F7391E}" presName="Accent" presStyleLbl="parChTrans1D1" presStyleIdx="0" presStyleCnt="3"/>
      <dgm:spPr/>
    </dgm:pt>
    <dgm:pt modelId="{FBC73B0A-96F3-4CAC-A3FC-F90083BE5533}" type="pres">
      <dgm:prSet presAssocID="{A143B87B-EF90-4DF5-994C-730909F7391E}" presName="Child" presStyleLbl="revTx" presStyleIdx="1" presStyleCnt="6" custScaleY="650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F18155-064C-4168-9B16-AC58FCA82C55}" type="pres">
      <dgm:prSet presAssocID="{2851B592-8CC9-42B1-B267-F4B95302B366}" presName="sibTrans" presStyleCnt="0"/>
      <dgm:spPr/>
    </dgm:pt>
    <dgm:pt modelId="{8146DF39-DEE2-407C-B65F-96ABD44284B4}" type="pres">
      <dgm:prSet presAssocID="{C40C505A-E314-4BD5-9817-9813E2BB1565}" presName="composite" presStyleCnt="0"/>
      <dgm:spPr/>
    </dgm:pt>
    <dgm:pt modelId="{A92A1E10-AEF5-41A8-9213-4A19BF8D0B76}" type="pres">
      <dgm:prSet presAssocID="{C40C505A-E314-4BD5-9817-9813E2BB1565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352ABDB2-F046-4787-BF46-21FDAC436806}" type="pres">
      <dgm:prSet presAssocID="{C40C505A-E314-4BD5-9817-9813E2BB1565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0ED45F-DA8E-4E20-B6C0-D686FC3A3D11}" type="pres">
      <dgm:prSet presAssocID="{C40C505A-E314-4BD5-9817-9813E2BB1565}" presName="Accent" presStyleLbl="parChTrans1D1" presStyleIdx="1" presStyleCnt="3"/>
      <dgm:spPr/>
    </dgm:pt>
    <dgm:pt modelId="{CF5A3CE5-49CA-4B1F-83AA-8A148D2745C5}" type="pres">
      <dgm:prSet presAssocID="{C40C505A-E314-4BD5-9817-9813E2BB1565}" presName="Child" presStyleLbl="revTx" presStyleIdx="3" presStyleCnt="6" custScaleY="670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0CE745-799D-4422-946F-58003E59A4E1}" type="pres">
      <dgm:prSet presAssocID="{7CA57552-C566-4CDA-AD9D-3C3F15F5FC9E}" presName="sibTrans" presStyleCnt="0"/>
      <dgm:spPr/>
    </dgm:pt>
    <dgm:pt modelId="{7D1D55C0-341D-44AA-A6A3-969D8C845AE7}" type="pres">
      <dgm:prSet presAssocID="{75BFF37B-CC4B-416B-B1DD-75FABAD10686}" presName="composite" presStyleCnt="0"/>
      <dgm:spPr/>
    </dgm:pt>
    <dgm:pt modelId="{2E16968E-E0BD-412B-8F61-7223018B4051}" type="pres">
      <dgm:prSet presAssocID="{75BFF37B-CC4B-416B-B1DD-75FABAD10686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17F44ECD-B694-4DC9-899B-B032E97C305A}" type="pres">
      <dgm:prSet presAssocID="{75BFF37B-CC4B-416B-B1DD-75FABAD10686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</dgm:pt>
    <dgm:pt modelId="{ED97862B-5D02-462F-B3D2-B4B8540E43DA}" type="pres">
      <dgm:prSet presAssocID="{75BFF37B-CC4B-416B-B1DD-75FABAD10686}" presName="Accent" presStyleLbl="parChTrans1D1" presStyleIdx="2" presStyleCnt="3"/>
      <dgm:spPr/>
    </dgm:pt>
    <dgm:pt modelId="{8AAA4E6F-4879-4429-B072-D705F54AF67B}" type="pres">
      <dgm:prSet presAssocID="{75BFF37B-CC4B-416B-B1DD-75FABAD10686}" presName="Child" presStyleLbl="revTx" presStyleIdx="5" presStyleCnt="6" custScaleX="91011" custScaleY="61120" custLinFactNeighborX="-4494" custLinFactNeighborY="-34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6097B9-F95B-4495-8280-79286FA2662A}" type="presOf" srcId="{5D699564-758A-49F5-9846-53E4B82CFF4A}" destId="{7B027485-D5C1-46E1-9B19-682904A15B40}" srcOrd="0" destOrd="0" presId="urn:microsoft.com/office/officeart/2011/layout/TabList"/>
    <dgm:cxn modelId="{82CF1561-043E-4061-B28E-D5E83B63DF37}" type="presOf" srcId="{1B2BD22D-76E4-4A8C-A32B-767112970E56}" destId="{CF5A3CE5-49CA-4B1F-83AA-8A148D2745C5}" srcOrd="0" destOrd="2" presId="urn:microsoft.com/office/officeart/2011/layout/TabList"/>
    <dgm:cxn modelId="{88C4BD0E-AA14-4796-A408-45CD890B98F2}" type="presOf" srcId="{4018246C-6938-4D51-9485-73D00A017189}" destId="{CF5A3CE5-49CA-4B1F-83AA-8A148D2745C5}" srcOrd="0" destOrd="0" presId="urn:microsoft.com/office/officeart/2011/layout/TabList"/>
    <dgm:cxn modelId="{FD9C517C-570A-46DD-A1EC-66262A3F0340}" srcId="{A143B87B-EF90-4DF5-994C-730909F7391E}" destId="{F43DE5A9-E47A-4C9D-8521-7C1C69EC5621}" srcOrd="3" destOrd="0" parTransId="{9F40A565-25AC-4E46-BB83-DFF0A5B9248C}" sibTransId="{B92F1717-B409-411C-AF27-D769D9EF2CDC}"/>
    <dgm:cxn modelId="{BFDDE094-B685-4298-9CF0-957C23BC4029}" type="presOf" srcId="{371B8AC9-EA2C-45EF-85AA-A1DBC7CA0993}" destId="{8AAA4E6F-4879-4429-B072-D705F54AF67B}" srcOrd="0" destOrd="0" presId="urn:microsoft.com/office/officeart/2011/layout/TabList"/>
    <dgm:cxn modelId="{DD6146DB-A05B-4F67-8DE5-F9D01A66A155}" srcId="{75BFF37B-CC4B-416B-B1DD-75FABAD10686}" destId="{C7518813-C8EE-4CB5-A673-6659B86DE44B}" srcOrd="0" destOrd="0" parTransId="{8B394D58-B943-44A0-ACD5-5BC95A0B16C3}" sibTransId="{9C7010B7-F63A-4D09-9BFC-1BD1C1E75CB7}"/>
    <dgm:cxn modelId="{8806007F-6EB5-4406-923B-72C0AA66580E}" type="presOf" srcId="{E9A8E012-CF7A-4AE4-B1A8-6F0241D16D36}" destId="{BC27BDDC-B6E8-4425-9242-E850A29E0E25}" srcOrd="0" destOrd="0" presId="urn:microsoft.com/office/officeart/2011/layout/TabList"/>
    <dgm:cxn modelId="{699E37B3-87A1-4DBB-8140-FDAA38C4BD20}" type="presOf" srcId="{CD733763-26D1-405E-BDFC-A1EF6ED5DA84}" destId="{A92A1E10-AEF5-41A8-9213-4A19BF8D0B76}" srcOrd="0" destOrd="0" presId="urn:microsoft.com/office/officeart/2011/layout/TabList"/>
    <dgm:cxn modelId="{BDBC4A0B-3301-405D-8D09-C96F7E41D03D}" srcId="{5D699564-758A-49F5-9846-53E4B82CFF4A}" destId="{A143B87B-EF90-4DF5-994C-730909F7391E}" srcOrd="0" destOrd="0" parTransId="{533ABFDB-4A15-4BE1-A799-5F9545D6B667}" sibTransId="{2851B592-8CC9-42B1-B267-F4B95302B366}"/>
    <dgm:cxn modelId="{714F3DC2-D84C-429E-8500-5E5C095DA930}" srcId="{5D699564-758A-49F5-9846-53E4B82CFF4A}" destId="{75BFF37B-CC4B-416B-B1DD-75FABAD10686}" srcOrd="2" destOrd="0" parTransId="{B27D38F7-DF3B-4DB3-92FB-9FDFE8C73D66}" sibTransId="{D00AB52A-5569-4D8B-94D9-A8A932EF4582}"/>
    <dgm:cxn modelId="{B198EC1B-990D-40A2-B421-3D5AABE68C42}" srcId="{75BFF37B-CC4B-416B-B1DD-75FABAD10686}" destId="{371B8AC9-EA2C-45EF-85AA-A1DBC7CA0993}" srcOrd="1" destOrd="0" parTransId="{C3145571-AB65-41A5-9844-D7CC148E56D6}" sibTransId="{93EFB377-6D92-4CEC-89B0-B900FCBFA372}"/>
    <dgm:cxn modelId="{40B378C8-6BE8-4D50-B71D-CEC7244821A9}" type="presOf" srcId="{CA566EED-9BE8-4BA3-B8E5-590FD0F78ACA}" destId="{8AAA4E6F-4879-4429-B072-D705F54AF67B}" srcOrd="0" destOrd="1" presId="urn:microsoft.com/office/officeart/2011/layout/TabList"/>
    <dgm:cxn modelId="{3886AA01-4E78-40E8-AD20-7F8867A6D60B}" type="presOf" srcId="{75BFF37B-CC4B-416B-B1DD-75FABAD10686}" destId="{17F44ECD-B694-4DC9-899B-B032E97C305A}" srcOrd="0" destOrd="0" presId="urn:microsoft.com/office/officeart/2011/layout/TabList"/>
    <dgm:cxn modelId="{58C9575D-53C8-42F2-882F-C08038F452A1}" srcId="{A143B87B-EF90-4DF5-994C-730909F7391E}" destId="{E9A8E012-CF7A-4AE4-B1A8-6F0241D16D36}" srcOrd="0" destOrd="0" parTransId="{86F63A05-8FC7-49D8-B642-C1BE5B4499B8}" sibTransId="{4D6E10B8-F3FE-4204-881E-398789AC0E15}"/>
    <dgm:cxn modelId="{CDF206DC-CBB6-4F20-829D-17EBF55FE300}" srcId="{C40C505A-E314-4BD5-9817-9813E2BB1565}" destId="{1B2BD22D-76E4-4A8C-A32B-767112970E56}" srcOrd="3" destOrd="0" parTransId="{6AF9A783-D869-4245-9A93-82D6F1D71484}" sibTransId="{1ED6FAF1-8B9A-4EEF-A4E2-F52DB3224B14}"/>
    <dgm:cxn modelId="{3CE953A6-E8A4-454D-B3F0-3A96C7EC9E60}" srcId="{C40C505A-E314-4BD5-9817-9813E2BB1565}" destId="{CD733763-26D1-405E-BDFC-A1EF6ED5DA84}" srcOrd="0" destOrd="0" parTransId="{875FF512-8AA5-4583-AA11-4F2D6E3AC355}" sibTransId="{696CC6E8-F796-455E-A76A-70188B512ADD}"/>
    <dgm:cxn modelId="{C12C80F4-9BDB-40AB-8AFA-678CDFA8EF9B}" type="presOf" srcId="{DA5E3833-D78E-47EA-A7ED-5873B1C01C8A}" destId="{FBC73B0A-96F3-4CAC-A3FC-F90083BE5533}" srcOrd="0" destOrd="0" presId="urn:microsoft.com/office/officeart/2011/layout/TabList"/>
    <dgm:cxn modelId="{C1B59EFA-C8F0-4D4B-832B-69FC0B59F18C}" type="presOf" srcId="{A143B87B-EF90-4DF5-994C-730909F7391E}" destId="{52E19BB2-6A5C-4891-8D1B-2CB394039DFF}" srcOrd="0" destOrd="0" presId="urn:microsoft.com/office/officeart/2011/layout/TabList"/>
    <dgm:cxn modelId="{403C8DA5-AD9D-4A74-8269-F4070EEB9109}" srcId="{C40C505A-E314-4BD5-9817-9813E2BB1565}" destId="{4018246C-6938-4D51-9485-73D00A017189}" srcOrd="1" destOrd="0" parTransId="{3F60BC50-7ED8-4C16-AEEA-DF31E9C06A07}" sibTransId="{DE70F6D7-A9ED-457C-A053-B9C6396DD548}"/>
    <dgm:cxn modelId="{7DE25DBD-BE66-4942-A2E4-A2DDDFB312BC}" srcId="{A143B87B-EF90-4DF5-994C-730909F7391E}" destId="{DA5E3833-D78E-47EA-A7ED-5873B1C01C8A}" srcOrd="1" destOrd="0" parTransId="{EF9E39A3-2D6B-457C-9E52-389A38E9091D}" sibTransId="{7632E554-141C-43F8-AE0F-8FCE7C31D5E4}"/>
    <dgm:cxn modelId="{C3B30F7E-5148-419E-A8C4-F2074464FE6F}" srcId="{5D699564-758A-49F5-9846-53E4B82CFF4A}" destId="{C40C505A-E314-4BD5-9817-9813E2BB1565}" srcOrd="1" destOrd="0" parTransId="{F556462E-3509-4A05-8899-E4BD89432CD5}" sibTransId="{7CA57552-C566-4CDA-AD9D-3C3F15F5FC9E}"/>
    <dgm:cxn modelId="{B2D24459-5A24-4623-8559-BF84E6439E93}" type="presOf" srcId="{C7518813-C8EE-4CB5-A673-6659B86DE44B}" destId="{2E16968E-E0BD-412B-8F61-7223018B4051}" srcOrd="0" destOrd="0" presId="urn:microsoft.com/office/officeart/2011/layout/TabList"/>
    <dgm:cxn modelId="{21883DDA-5440-4A0A-BE92-F18AEEAE9A1A}" type="presOf" srcId="{F43DE5A9-E47A-4C9D-8521-7C1C69EC5621}" destId="{FBC73B0A-96F3-4CAC-A3FC-F90083BE5533}" srcOrd="0" destOrd="2" presId="urn:microsoft.com/office/officeart/2011/layout/TabList"/>
    <dgm:cxn modelId="{AA503069-588B-4B77-8D44-626CF20B8F14}" type="presOf" srcId="{F6BD134F-9549-4041-8D6D-120ACAF40A5A}" destId="{CF5A3CE5-49CA-4B1F-83AA-8A148D2745C5}" srcOrd="0" destOrd="1" presId="urn:microsoft.com/office/officeart/2011/layout/TabList"/>
    <dgm:cxn modelId="{F0BF5D1C-C2FB-4824-8767-B806AFDF524A}" srcId="{75BFF37B-CC4B-416B-B1DD-75FABAD10686}" destId="{CA566EED-9BE8-4BA3-B8E5-590FD0F78ACA}" srcOrd="2" destOrd="0" parTransId="{77592B0A-ECFE-4261-AFB2-36E5E4FA95DB}" sibTransId="{21217653-05B0-4D78-A989-8E801F83C1AE}"/>
    <dgm:cxn modelId="{FF8B9E90-28F5-40CC-91CF-4C8B41B365BA}" type="presOf" srcId="{C40C505A-E314-4BD5-9817-9813E2BB1565}" destId="{352ABDB2-F046-4787-BF46-21FDAC436806}" srcOrd="0" destOrd="0" presId="urn:microsoft.com/office/officeart/2011/layout/TabList"/>
    <dgm:cxn modelId="{35D3B288-BA6E-4AB1-A046-ABFF20783A71}" srcId="{A143B87B-EF90-4DF5-994C-730909F7391E}" destId="{259E2864-FA72-4A2D-8202-B712BE2A7585}" srcOrd="2" destOrd="0" parTransId="{A0D5575E-3A9D-4CEE-9A06-6CCBD8F627F9}" sibTransId="{EC3BAF5C-1FAD-4DAB-A534-1CF905D06390}"/>
    <dgm:cxn modelId="{9195C396-0BD8-44D0-A474-7885C010BA51}" type="presOf" srcId="{259E2864-FA72-4A2D-8202-B712BE2A7585}" destId="{FBC73B0A-96F3-4CAC-A3FC-F90083BE5533}" srcOrd="0" destOrd="1" presId="urn:microsoft.com/office/officeart/2011/layout/TabList"/>
    <dgm:cxn modelId="{87D8F6FF-0FD5-48AA-A720-C03F655868B5}" srcId="{C40C505A-E314-4BD5-9817-9813E2BB1565}" destId="{F6BD134F-9549-4041-8D6D-120ACAF40A5A}" srcOrd="2" destOrd="0" parTransId="{A7AC0377-382D-4965-AC7A-C3A1A7135BDC}" sibTransId="{6AA0CCF9-79C6-40A3-BC1E-AE86B5030DA5}"/>
    <dgm:cxn modelId="{9B4F8CAE-E534-4766-A9CB-492BF5753CF3}" type="presParOf" srcId="{7B027485-D5C1-46E1-9B19-682904A15B40}" destId="{4DCCEF32-5150-49F3-8EBB-A283779E6455}" srcOrd="0" destOrd="0" presId="urn:microsoft.com/office/officeart/2011/layout/TabList"/>
    <dgm:cxn modelId="{8F177F4E-E8B4-4399-99EB-17FE48D945D1}" type="presParOf" srcId="{4DCCEF32-5150-49F3-8EBB-A283779E6455}" destId="{BC27BDDC-B6E8-4425-9242-E850A29E0E25}" srcOrd="0" destOrd="0" presId="urn:microsoft.com/office/officeart/2011/layout/TabList"/>
    <dgm:cxn modelId="{902EB7EA-492F-4658-B4E2-192F833FDB76}" type="presParOf" srcId="{4DCCEF32-5150-49F3-8EBB-A283779E6455}" destId="{52E19BB2-6A5C-4891-8D1B-2CB394039DFF}" srcOrd="1" destOrd="0" presId="urn:microsoft.com/office/officeart/2011/layout/TabList"/>
    <dgm:cxn modelId="{480E572A-ABFA-4B92-9F78-298B75992FFC}" type="presParOf" srcId="{4DCCEF32-5150-49F3-8EBB-A283779E6455}" destId="{16843541-6C8E-4973-B78C-AF5BED26C464}" srcOrd="2" destOrd="0" presId="urn:microsoft.com/office/officeart/2011/layout/TabList"/>
    <dgm:cxn modelId="{51148870-F087-43B6-A8E4-3D5042610139}" type="presParOf" srcId="{7B027485-D5C1-46E1-9B19-682904A15B40}" destId="{FBC73B0A-96F3-4CAC-A3FC-F90083BE5533}" srcOrd="1" destOrd="0" presId="urn:microsoft.com/office/officeart/2011/layout/TabList"/>
    <dgm:cxn modelId="{3C314099-B7D7-494D-BD49-75C15A8B7E15}" type="presParOf" srcId="{7B027485-D5C1-46E1-9B19-682904A15B40}" destId="{9CF18155-064C-4168-9B16-AC58FCA82C55}" srcOrd="2" destOrd="0" presId="urn:microsoft.com/office/officeart/2011/layout/TabList"/>
    <dgm:cxn modelId="{D3433941-0B4B-4263-8C01-377D2ADB5A75}" type="presParOf" srcId="{7B027485-D5C1-46E1-9B19-682904A15B40}" destId="{8146DF39-DEE2-407C-B65F-96ABD44284B4}" srcOrd="3" destOrd="0" presId="urn:microsoft.com/office/officeart/2011/layout/TabList"/>
    <dgm:cxn modelId="{5A7A2278-1E38-4FE8-85FA-F6EA57854C18}" type="presParOf" srcId="{8146DF39-DEE2-407C-B65F-96ABD44284B4}" destId="{A92A1E10-AEF5-41A8-9213-4A19BF8D0B76}" srcOrd="0" destOrd="0" presId="urn:microsoft.com/office/officeart/2011/layout/TabList"/>
    <dgm:cxn modelId="{5AF81FDB-FA92-4476-A1F3-0B40AC69C525}" type="presParOf" srcId="{8146DF39-DEE2-407C-B65F-96ABD44284B4}" destId="{352ABDB2-F046-4787-BF46-21FDAC436806}" srcOrd="1" destOrd="0" presId="urn:microsoft.com/office/officeart/2011/layout/TabList"/>
    <dgm:cxn modelId="{33FBECC9-EE9B-4689-A844-9CB3F1BFFED0}" type="presParOf" srcId="{8146DF39-DEE2-407C-B65F-96ABD44284B4}" destId="{570ED45F-DA8E-4E20-B6C0-D686FC3A3D11}" srcOrd="2" destOrd="0" presId="urn:microsoft.com/office/officeart/2011/layout/TabList"/>
    <dgm:cxn modelId="{D7F713FB-2C11-4998-95F6-DB6B6BEF4FE8}" type="presParOf" srcId="{7B027485-D5C1-46E1-9B19-682904A15B40}" destId="{CF5A3CE5-49CA-4B1F-83AA-8A148D2745C5}" srcOrd="4" destOrd="0" presId="urn:microsoft.com/office/officeart/2011/layout/TabList"/>
    <dgm:cxn modelId="{4387BF15-9856-4A8C-BA5F-B36868F8D15B}" type="presParOf" srcId="{7B027485-D5C1-46E1-9B19-682904A15B40}" destId="{540CE745-799D-4422-946F-58003E59A4E1}" srcOrd="5" destOrd="0" presId="urn:microsoft.com/office/officeart/2011/layout/TabList"/>
    <dgm:cxn modelId="{D72FD185-2761-4F3B-A75A-AC47F54A957E}" type="presParOf" srcId="{7B027485-D5C1-46E1-9B19-682904A15B40}" destId="{7D1D55C0-341D-44AA-A6A3-969D8C845AE7}" srcOrd="6" destOrd="0" presId="urn:microsoft.com/office/officeart/2011/layout/TabList"/>
    <dgm:cxn modelId="{6AC05F9F-976F-4B74-942C-BF7779068D81}" type="presParOf" srcId="{7D1D55C0-341D-44AA-A6A3-969D8C845AE7}" destId="{2E16968E-E0BD-412B-8F61-7223018B4051}" srcOrd="0" destOrd="0" presId="urn:microsoft.com/office/officeart/2011/layout/TabList"/>
    <dgm:cxn modelId="{E133EED8-9F96-4781-98BB-F0DBAB0CDBDB}" type="presParOf" srcId="{7D1D55C0-341D-44AA-A6A3-969D8C845AE7}" destId="{17F44ECD-B694-4DC9-899B-B032E97C305A}" srcOrd="1" destOrd="0" presId="urn:microsoft.com/office/officeart/2011/layout/TabList"/>
    <dgm:cxn modelId="{7E17E8BC-6EF5-4592-9725-F8D6E9143AD7}" type="presParOf" srcId="{7D1D55C0-341D-44AA-A6A3-969D8C845AE7}" destId="{ED97862B-5D02-462F-B3D2-B4B8540E43DA}" srcOrd="2" destOrd="0" presId="urn:microsoft.com/office/officeart/2011/layout/TabList"/>
    <dgm:cxn modelId="{0C9CBB7D-F34C-4EA8-9029-584D4D46FF40}" type="presParOf" srcId="{7B027485-D5C1-46E1-9B19-682904A15B40}" destId="{8AAA4E6F-4879-4429-B072-D705F54AF67B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8AD134-2159-4C83-9AC5-58D9353FEF99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5F3DA4-347F-4183-8CB7-20C24142532A}">
      <dgm:prSet phldrT="[Текст]"/>
      <dgm:spPr/>
      <dgm:t>
        <a:bodyPr/>
        <a:lstStyle/>
        <a:p>
          <a:r>
            <a:rPr lang="ru-RU" dirty="0" smtClean="0"/>
            <a:t>Ухудшение видимости</a:t>
          </a:r>
          <a:endParaRPr lang="ru-RU" dirty="0"/>
        </a:p>
      </dgm:t>
    </dgm:pt>
    <dgm:pt modelId="{2DEC0F1B-B431-4633-B403-96CCD026930F}" type="parTrans" cxnId="{966A9415-1D1C-4E8C-B815-3C44820CB5A6}">
      <dgm:prSet/>
      <dgm:spPr/>
      <dgm:t>
        <a:bodyPr/>
        <a:lstStyle/>
        <a:p>
          <a:endParaRPr lang="ru-RU"/>
        </a:p>
      </dgm:t>
    </dgm:pt>
    <dgm:pt modelId="{5364A7E5-168F-497F-A9DB-C1B6F22817EB}" type="sibTrans" cxnId="{966A9415-1D1C-4E8C-B815-3C44820CB5A6}">
      <dgm:prSet/>
      <dgm:spPr/>
      <dgm:t>
        <a:bodyPr/>
        <a:lstStyle/>
        <a:p>
          <a:endParaRPr lang="ru-RU"/>
        </a:p>
      </dgm:t>
    </dgm:pt>
    <dgm:pt modelId="{D9C23F9A-DA67-490A-B727-BF4E40033BB1}">
      <dgm:prSet phldrT="[Текст]"/>
      <dgm:spPr/>
      <dgm:t>
        <a:bodyPr/>
        <a:lstStyle/>
        <a:p>
          <a:r>
            <a:rPr lang="ru-RU" dirty="0" smtClean="0"/>
            <a:t>Увеличение тормозного пути</a:t>
          </a:r>
          <a:endParaRPr lang="ru-RU" dirty="0"/>
        </a:p>
      </dgm:t>
    </dgm:pt>
    <dgm:pt modelId="{C52F1043-828B-4757-B169-EF507AC1D111}" type="parTrans" cxnId="{F25810CD-E1DA-4D58-A3C0-220568E6FE2A}">
      <dgm:prSet/>
      <dgm:spPr/>
      <dgm:t>
        <a:bodyPr/>
        <a:lstStyle/>
        <a:p>
          <a:endParaRPr lang="ru-RU"/>
        </a:p>
      </dgm:t>
    </dgm:pt>
    <dgm:pt modelId="{ED7C8E03-EFBB-4EAC-9A66-0FBA4241A4C6}" type="sibTrans" cxnId="{F25810CD-E1DA-4D58-A3C0-220568E6FE2A}">
      <dgm:prSet/>
      <dgm:spPr/>
      <dgm:t>
        <a:bodyPr/>
        <a:lstStyle/>
        <a:p>
          <a:endParaRPr lang="ru-RU"/>
        </a:p>
      </dgm:t>
    </dgm:pt>
    <dgm:pt modelId="{846BBD44-26D4-423B-9354-95ABD627DD48}">
      <dgm:prSet phldrT="[Текст]"/>
      <dgm:spPr/>
      <dgm:t>
        <a:bodyPr/>
        <a:lstStyle/>
        <a:p>
          <a:r>
            <a:rPr lang="ru-RU" b="0" i="0" dirty="0" smtClean="0"/>
            <a:t>Небезопасное поведение пешехода на проезжей части.</a:t>
          </a:r>
          <a:endParaRPr lang="ru-RU" dirty="0"/>
        </a:p>
      </dgm:t>
    </dgm:pt>
    <dgm:pt modelId="{E8E0C9D5-BE3D-4634-8330-83E07620E71F}" type="parTrans" cxnId="{BF6297B6-85B2-4177-A1E8-1A327A6D401E}">
      <dgm:prSet/>
      <dgm:spPr/>
      <dgm:t>
        <a:bodyPr/>
        <a:lstStyle/>
        <a:p>
          <a:endParaRPr lang="ru-RU"/>
        </a:p>
      </dgm:t>
    </dgm:pt>
    <dgm:pt modelId="{F5B0692D-D18B-4C7F-AEB5-6F4D6506D8A3}" type="sibTrans" cxnId="{BF6297B6-85B2-4177-A1E8-1A327A6D401E}">
      <dgm:prSet/>
      <dgm:spPr/>
      <dgm:t>
        <a:bodyPr/>
        <a:lstStyle/>
        <a:p>
          <a:endParaRPr lang="ru-RU"/>
        </a:p>
      </dgm:t>
    </dgm:pt>
    <dgm:pt modelId="{A4CB713D-AA2A-4A23-B53D-CD1CA6A85CDF}">
      <dgm:prSet phldrT="[Текст]"/>
      <dgm:spPr/>
      <dgm:t>
        <a:bodyPr/>
        <a:lstStyle/>
        <a:p>
          <a:r>
            <a:rPr lang="ru-RU" b="0" i="0" dirty="0" smtClean="0"/>
            <a:t>Возможное ухудшение состояния здоровья водителя</a:t>
          </a:r>
          <a:endParaRPr lang="ru-RU" dirty="0"/>
        </a:p>
      </dgm:t>
    </dgm:pt>
    <dgm:pt modelId="{AED9F12D-62C8-4761-9629-CD3A5A11C9F1}" type="parTrans" cxnId="{93F4AA40-F2A9-4D9E-8BB5-72047EFFB804}">
      <dgm:prSet/>
      <dgm:spPr/>
      <dgm:t>
        <a:bodyPr/>
        <a:lstStyle/>
        <a:p>
          <a:endParaRPr lang="ru-RU"/>
        </a:p>
      </dgm:t>
    </dgm:pt>
    <dgm:pt modelId="{0076E0B9-D8A4-4D88-B653-72F8AF59B770}" type="sibTrans" cxnId="{93F4AA40-F2A9-4D9E-8BB5-72047EFFB804}">
      <dgm:prSet/>
      <dgm:spPr/>
      <dgm:t>
        <a:bodyPr/>
        <a:lstStyle/>
        <a:p>
          <a:endParaRPr lang="ru-RU"/>
        </a:p>
      </dgm:t>
    </dgm:pt>
    <dgm:pt modelId="{970AE193-A966-4E4B-8AA6-CD9E68D450FB}" type="pres">
      <dgm:prSet presAssocID="{038AD134-2159-4C83-9AC5-58D9353FEF99}" presName="linear" presStyleCnt="0">
        <dgm:presLayoutVars>
          <dgm:dir/>
          <dgm:resizeHandles val="exact"/>
        </dgm:presLayoutVars>
      </dgm:prSet>
      <dgm:spPr/>
    </dgm:pt>
    <dgm:pt modelId="{09F96EEC-EE75-4138-BF5D-A3E81083D543}" type="pres">
      <dgm:prSet presAssocID="{395F3DA4-347F-4183-8CB7-20C24142532A}" presName="comp" presStyleCnt="0"/>
      <dgm:spPr/>
    </dgm:pt>
    <dgm:pt modelId="{1E76D8B5-E13E-402D-9EFF-A76C853FAA79}" type="pres">
      <dgm:prSet presAssocID="{395F3DA4-347F-4183-8CB7-20C24142532A}" presName="box" presStyleLbl="node1" presStyleIdx="0" presStyleCnt="4"/>
      <dgm:spPr/>
      <dgm:t>
        <a:bodyPr/>
        <a:lstStyle/>
        <a:p>
          <a:endParaRPr lang="ru-RU"/>
        </a:p>
      </dgm:t>
    </dgm:pt>
    <dgm:pt modelId="{467613DA-CE91-4F6D-840F-646D03682480}" type="pres">
      <dgm:prSet presAssocID="{395F3DA4-347F-4183-8CB7-20C24142532A}" presName="img" presStyleLbl="fgImgPlace1" presStyleIdx="0" presStyleCnt="4" custLinFactNeighborX="-1388" custLinFactNeighborY="-54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5000" b="-75000"/>
          </a:stretch>
        </a:blipFill>
      </dgm:spPr>
    </dgm:pt>
    <dgm:pt modelId="{58FDAE6B-7017-4F63-9137-7A6944369C05}" type="pres">
      <dgm:prSet presAssocID="{395F3DA4-347F-4183-8CB7-20C24142532A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CC75E-25CF-46CE-8101-7EB24B4246D4}" type="pres">
      <dgm:prSet presAssocID="{5364A7E5-168F-497F-A9DB-C1B6F22817EB}" presName="spacer" presStyleCnt="0"/>
      <dgm:spPr/>
    </dgm:pt>
    <dgm:pt modelId="{F3E0AC8F-3E83-46C5-91D3-C278F6E5C2AB}" type="pres">
      <dgm:prSet presAssocID="{D9C23F9A-DA67-490A-B727-BF4E40033BB1}" presName="comp" presStyleCnt="0"/>
      <dgm:spPr/>
    </dgm:pt>
    <dgm:pt modelId="{3E5D1B61-E687-4F1B-A4DE-BF6403A7FE92}" type="pres">
      <dgm:prSet presAssocID="{D9C23F9A-DA67-490A-B727-BF4E40033BB1}" presName="box" presStyleLbl="node1" presStyleIdx="1" presStyleCnt="4"/>
      <dgm:spPr/>
      <dgm:t>
        <a:bodyPr/>
        <a:lstStyle/>
        <a:p>
          <a:endParaRPr lang="ru-RU"/>
        </a:p>
      </dgm:t>
    </dgm:pt>
    <dgm:pt modelId="{12FCB74A-E054-42E1-BB16-3150C9E8A1D5}" type="pres">
      <dgm:prSet presAssocID="{D9C23F9A-DA67-490A-B727-BF4E40033BB1}" presName="img" presStyleLbl="fgImgPlac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5000" b="-75000"/>
          </a:stretch>
        </a:blipFill>
      </dgm:spPr>
    </dgm:pt>
    <dgm:pt modelId="{9865185C-1153-48EE-9FD4-49BB8BB65E43}" type="pres">
      <dgm:prSet presAssocID="{D9C23F9A-DA67-490A-B727-BF4E40033BB1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4BC440-D419-428E-9C7C-E1A0C7716C47}" type="pres">
      <dgm:prSet presAssocID="{ED7C8E03-EFBB-4EAC-9A66-0FBA4241A4C6}" presName="spacer" presStyleCnt="0"/>
      <dgm:spPr/>
    </dgm:pt>
    <dgm:pt modelId="{542AC28B-FAD7-4189-9E1E-898C39B14262}" type="pres">
      <dgm:prSet presAssocID="{846BBD44-26D4-423B-9354-95ABD627DD48}" presName="comp" presStyleCnt="0"/>
      <dgm:spPr/>
    </dgm:pt>
    <dgm:pt modelId="{BCC45D81-A704-4280-A33E-95435CD5F27B}" type="pres">
      <dgm:prSet presAssocID="{846BBD44-26D4-423B-9354-95ABD627DD48}" presName="box" presStyleLbl="node1" presStyleIdx="2" presStyleCnt="4"/>
      <dgm:spPr/>
      <dgm:t>
        <a:bodyPr/>
        <a:lstStyle/>
        <a:p>
          <a:endParaRPr lang="ru-RU"/>
        </a:p>
      </dgm:t>
    </dgm:pt>
    <dgm:pt modelId="{05C456F3-80FA-47C4-85F2-0E8B10E79AF4}" type="pres">
      <dgm:prSet presAssocID="{846BBD44-26D4-423B-9354-95ABD627DD48}" presName="img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5000" b="-75000"/>
          </a:stretch>
        </a:blipFill>
      </dgm:spPr>
    </dgm:pt>
    <dgm:pt modelId="{C24637B7-7139-47E6-A207-6481D43A5BF6}" type="pres">
      <dgm:prSet presAssocID="{846BBD44-26D4-423B-9354-95ABD627DD48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45C45-D3F3-4014-BDB7-14D2FA7674DB}" type="pres">
      <dgm:prSet presAssocID="{F5B0692D-D18B-4C7F-AEB5-6F4D6506D8A3}" presName="spacer" presStyleCnt="0"/>
      <dgm:spPr/>
    </dgm:pt>
    <dgm:pt modelId="{B67B8E4B-D9A8-447F-98A3-A88E9BF2AB42}" type="pres">
      <dgm:prSet presAssocID="{A4CB713D-AA2A-4A23-B53D-CD1CA6A85CDF}" presName="comp" presStyleCnt="0"/>
      <dgm:spPr/>
    </dgm:pt>
    <dgm:pt modelId="{55DF15BC-6A5F-414E-8384-DC7B515D7471}" type="pres">
      <dgm:prSet presAssocID="{A4CB713D-AA2A-4A23-B53D-CD1CA6A85CDF}" presName="box" presStyleLbl="node1" presStyleIdx="3" presStyleCnt="4"/>
      <dgm:spPr/>
      <dgm:t>
        <a:bodyPr/>
        <a:lstStyle/>
        <a:p>
          <a:endParaRPr lang="ru-RU"/>
        </a:p>
      </dgm:t>
    </dgm:pt>
    <dgm:pt modelId="{D915A98D-24CA-489B-AA71-5109E9A8E384}" type="pres">
      <dgm:prSet presAssocID="{A4CB713D-AA2A-4A23-B53D-CD1CA6A85CDF}" presName="img" presStyleLbl="fgImgPlace1" presStyleIdx="3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5000" b="-75000"/>
          </a:stretch>
        </a:blipFill>
      </dgm:spPr>
    </dgm:pt>
    <dgm:pt modelId="{0CA064FD-B5AE-4F74-A01C-0F75B12A53E1}" type="pres">
      <dgm:prSet presAssocID="{A4CB713D-AA2A-4A23-B53D-CD1CA6A85CDF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28A65E-38F8-489C-842E-AB8140C107F5}" type="presOf" srcId="{038AD134-2159-4C83-9AC5-58D9353FEF99}" destId="{970AE193-A966-4E4B-8AA6-CD9E68D450FB}" srcOrd="0" destOrd="0" presId="urn:microsoft.com/office/officeart/2005/8/layout/vList4"/>
    <dgm:cxn modelId="{A2457DC5-8688-4C99-A28F-299C7BECCFDA}" type="presOf" srcId="{A4CB713D-AA2A-4A23-B53D-CD1CA6A85CDF}" destId="{0CA064FD-B5AE-4F74-A01C-0F75B12A53E1}" srcOrd="1" destOrd="0" presId="urn:microsoft.com/office/officeart/2005/8/layout/vList4"/>
    <dgm:cxn modelId="{F25810CD-E1DA-4D58-A3C0-220568E6FE2A}" srcId="{038AD134-2159-4C83-9AC5-58D9353FEF99}" destId="{D9C23F9A-DA67-490A-B727-BF4E40033BB1}" srcOrd="1" destOrd="0" parTransId="{C52F1043-828B-4757-B169-EF507AC1D111}" sibTransId="{ED7C8E03-EFBB-4EAC-9A66-0FBA4241A4C6}"/>
    <dgm:cxn modelId="{2202B118-7EC4-46AC-9F50-C4C2F5ACFF5A}" type="presOf" srcId="{846BBD44-26D4-423B-9354-95ABD627DD48}" destId="{C24637B7-7139-47E6-A207-6481D43A5BF6}" srcOrd="1" destOrd="0" presId="urn:microsoft.com/office/officeart/2005/8/layout/vList4"/>
    <dgm:cxn modelId="{8AFF05C7-8E97-479E-B0E8-81360DE459A1}" type="presOf" srcId="{A4CB713D-AA2A-4A23-B53D-CD1CA6A85CDF}" destId="{55DF15BC-6A5F-414E-8384-DC7B515D7471}" srcOrd="0" destOrd="0" presId="urn:microsoft.com/office/officeart/2005/8/layout/vList4"/>
    <dgm:cxn modelId="{2E1B24B3-FFCB-4060-AE6A-D1424FB49679}" type="presOf" srcId="{D9C23F9A-DA67-490A-B727-BF4E40033BB1}" destId="{3E5D1B61-E687-4F1B-A4DE-BF6403A7FE92}" srcOrd="0" destOrd="0" presId="urn:microsoft.com/office/officeart/2005/8/layout/vList4"/>
    <dgm:cxn modelId="{966A9415-1D1C-4E8C-B815-3C44820CB5A6}" srcId="{038AD134-2159-4C83-9AC5-58D9353FEF99}" destId="{395F3DA4-347F-4183-8CB7-20C24142532A}" srcOrd="0" destOrd="0" parTransId="{2DEC0F1B-B431-4633-B403-96CCD026930F}" sibTransId="{5364A7E5-168F-497F-A9DB-C1B6F22817EB}"/>
    <dgm:cxn modelId="{D4151C68-176C-4562-AC8A-2C4B61F18FA3}" type="presOf" srcId="{846BBD44-26D4-423B-9354-95ABD627DD48}" destId="{BCC45D81-A704-4280-A33E-95435CD5F27B}" srcOrd="0" destOrd="0" presId="urn:microsoft.com/office/officeart/2005/8/layout/vList4"/>
    <dgm:cxn modelId="{26250DFE-59CE-41E4-AB53-F6D7EFA81B58}" type="presOf" srcId="{395F3DA4-347F-4183-8CB7-20C24142532A}" destId="{58FDAE6B-7017-4F63-9137-7A6944369C05}" srcOrd="1" destOrd="0" presId="urn:microsoft.com/office/officeart/2005/8/layout/vList4"/>
    <dgm:cxn modelId="{BF6297B6-85B2-4177-A1E8-1A327A6D401E}" srcId="{038AD134-2159-4C83-9AC5-58D9353FEF99}" destId="{846BBD44-26D4-423B-9354-95ABD627DD48}" srcOrd="2" destOrd="0" parTransId="{E8E0C9D5-BE3D-4634-8330-83E07620E71F}" sibTransId="{F5B0692D-D18B-4C7F-AEB5-6F4D6506D8A3}"/>
    <dgm:cxn modelId="{F4B7AD8B-9669-4E05-B7CE-FAB7C97C83F6}" type="presOf" srcId="{395F3DA4-347F-4183-8CB7-20C24142532A}" destId="{1E76D8B5-E13E-402D-9EFF-A76C853FAA79}" srcOrd="0" destOrd="0" presId="urn:microsoft.com/office/officeart/2005/8/layout/vList4"/>
    <dgm:cxn modelId="{77137342-955A-48BB-863C-ADB01CC10126}" type="presOf" srcId="{D9C23F9A-DA67-490A-B727-BF4E40033BB1}" destId="{9865185C-1153-48EE-9FD4-49BB8BB65E43}" srcOrd="1" destOrd="0" presId="urn:microsoft.com/office/officeart/2005/8/layout/vList4"/>
    <dgm:cxn modelId="{93F4AA40-F2A9-4D9E-8BB5-72047EFFB804}" srcId="{038AD134-2159-4C83-9AC5-58D9353FEF99}" destId="{A4CB713D-AA2A-4A23-B53D-CD1CA6A85CDF}" srcOrd="3" destOrd="0" parTransId="{AED9F12D-62C8-4761-9629-CD3A5A11C9F1}" sibTransId="{0076E0B9-D8A4-4D88-B653-72F8AF59B770}"/>
    <dgm:cxn modelId="{86FE0C3A-D58E-429E-8F0F-981C2DA0A1EC}" type="presParOf" srcId="{970AE193-A966-4E4B-8AA6-CD9E68D450FB}" destId="{09F96EEC-EE75-4138-BF5D-A3E81083D543}" srcOrd="0" destOrd="0" presId="urn:microsoft.com/office/officeart/2005/8/layout/vList4"/>
    <dgm:cxn modelId="{EF988B97-AB49-4A03-B9BE-5E512CCFF6C8}" type="presParOf" srcId="{09F96EEC-EE75-4138-BF5D-A3E81083D543}" destId="{1E76D8B5-E13E-402D-9EFF-A76C853FAA79}" srcOrd="0" destOrd="0" presId="urn:microsoft.com/office/officeart/2005/8/layout/vList4"/>
    <dgm:cxn modelId="{83A3BB3A-62A7-4A98-9FDF-A4B2724B0C66}" type="presParOf" srcId="{09F96EEC-EE75-4138-BF5D-A3E81083D543}" destId="{467613DA-CE91-4F6D-840F-646D03682480}" srcOrd="1" destOrd="0" presId="urn:microsoft.com/office/officeart/2005/8/layout/vList4"/>
    <dgm:cxn modelId="{A2AB1AC4-080D-48F0-A65C-D51F7E1693C2}" type="presParOf" srcId="{09F96EEC-EE75-4138-BF5D-A3E81083D543}" destId="{58FDAE6B-7017-4F63-9137-7A6944369C05}" srcOrd="2" destOrd="0" presId="urn:microsoft.com/office/officeart/2005/8/layout/vList4"/>
    <dgm:cxn modelId="{D493D579-72DE-4EF7-92B9-FEA45634556A}" type="presParOf" srcId="{970AE193-A966-4E4B-8AA6-CD9E68D450FB}" destId="{5EACC75E-25CF-46CE-8101-7EB24B4246D4}" srcOrd="1" destOrd="0" presId="urn:microsoft.com/office/officeart/2005/8/layout/vList4"/>
    <dgm:cxn modelId="{8691EEB5-698F-4074-9652-F9CCBF0A9286}" type="presParOf" srcId="{970AE193-A966-4E4B-8AA6-CD9E68D450FB}" destId="{F3E0AC8F-3E83-46C5-91D3-C278F6E5C2AB}" srcOrd="2" destOrd="0" presId="urn:microsoft.com/office/officeart/2005/8/layout/vList4"/>
    <dgm:cxn modelId="{7E9347FA-8228-4755-9A35-E992061FAFAC}" type="presParOf" srcId="{F3E0AC8F-3E83-46C5-91D3-C278F6E5C2AB}" destId="{3E5D1B61-E687-4F1B-A4DE-BF6403A7FE92}" srcOrd="0" destOrd="0" presId="urn:microsoft.com/office/officeart/2005/8/layout/vList4"/>
    <dgm:cxn modelId="{011BF026-BCEB-446C-B506-9378A556DB28}" type="presParOf" srcId="{F3E0AC8F-3E83-46C5-91D3-C278F6E5C2AB}" destId="{12FCB74A-E054-42E1-BB16-3150C9E8A1D5}" srcOrd="1" destOrd="0" presId="urn:microsoft.com/office/officeart/2005/8/layout/vList4"/>
    <dgm:cxn modelId="{4403434D-3489-407D-AFE6-FA2BBB8D7D56}" type="presParOf" srcId="{F3E0AC8F-3E83-46C5-91D3-C278F6E5C2AB}" destId="{9865185C-1153-48EE-9FD4-49BB8BB65E43}" srcOrd="2" destOrd="0" presId="urn:microsoft.com/office/officeart/2005/8/layout/vList4"/>
    <dgm:cxn modelId="{4BAA0595-610E-43A7-87D4-F4A910F77B60}" type="presParOf" srcId="{970AE193-A966-4E4B-8AA6-CD9E68D450FB}" destId="{F24BC440-D419-428E-9C7C-E1A0C7716C47}" srcOrd="3" destOrd="0" presId="urn:microsoft.com/office/officeart/2005/8/layout/vList4"/>
    <dgm:cxn modelId="{97509BB7-98DA-4866-A00B-1BCE38156242}" type="presParOf" srcId="{970AE193-A966-4E4B-8AA6-CD9E68D450FB}" destId="{542AC28B-FAD7-4189-9E1E-898C39B14262}" srcOrd="4" destOrd="0" presId="urn:microsoft.com/office/officeart/2005/8/layout/vList4"/>
    <dgm:cxn modelId="{AE52F9BD-CF81-478B-A9F3-8510B7B55FAA}" type="presParOf" srcId="{542AC28B-FAD7-4189-9E1E-898C39B14262}" destId="{BCC45D81-A704-4280-A33E-95435CD5F27B}" srcOrd="0" destOrd="0" presId="urn:microsoft.com/office/officeart/2005/8/layout/vList4"/>
    <dgm:cxn modelId="{B2FDB21C-EEFE-47A5-BCBE-01863851C184}" type="presParOf" srcId="{542AC28B-FAD7-4189-9E1E-898C39B14262}" destId="{05C456F3-80FA-47C4-85F2-0E8B10E79AF4}" srcOrd="1" destOrd="0" presId="urn:microsoft.com/office/officeart/2005/8/layout/vList4"/>
    <dgm:cxn modelId="{BEBED6D6-BFA9-4EF0-AF9F-CA52FF3B5B33}" type="presParOf" srcId="{542AC28B-FAD7-4189-9E1E-898C39B14262}" destId="{C24637B7-7139-47E6-A207-6481D43A5BF6}" srcOrd="2" destOrd="0" presId="urn:microsoft.com/office/officeart/2005/8/layout/vList4"/>
    <dgm:cxn modelId="{6F0C1FC6-F6A2-4119-AD1A-6F7EEA685C54}" type="presParOf" srcId="{970AE193-A966-4E4B-8AA6-CD9E68D450FB}" destId="{E5345C45-D3F3-4014-BDB7-14D2FA7674DB}" srcOrd="5" destOrd="0" presId="urn:microsoft.com/office/officeart/2005/8/layout/vList4"/>
    <dgm:cxn modelId="{2DED06D1-00ED-4910-8310-ACFC8E58EE9B}" type="presParOf" srcId="{970AE193-A966-4E4B-8AA6-CD9E68D450FB}" destId="{B67B8E4B-D9A8-447F-98A3-A88E9BF2AB42}" srcOrd="6" destOrd="0" presId="urn:microsoft.com/office/officeart/2005/8/layout/vList4"/>
    <dgm:cxn modelId="{9E293B5F-A594-4585-9F56-3D08237777D3}" type="presParOf" srcId="{B67B8E4B-D9A8-447F-98A3-A88E9BF2AB42}" destId="{55DF15BC-6A5F-414E-8384-DC7B515D7471}" srcOrd="0" destOrd="0" presId="urn:microsoft.com/office/officeart/2005/8/layout/vList4"/>
    <dgm:cxn modelId="{D17E8D65-4426-4CDF-B8C7-7E4AF9D9CC66}" type="presParOf" srcId="{B67B8E4B-D9A8-447F-98A3-A88E9BF2AB42}" destId="{D915A98D-24CA-489B-AA71-5109E9A8E384}" srcOrd="1" destOrd="0" presId="urn:microsoft.com/office/officeart/2005/8/layout/vList4"/>
    <dgm:cxn modelId="{B1F46E8B-1D04-454F-B459-5F9F99820915}" type="presParOf" srcId="{B67B8E4B-D9A8-447F-98A3-A88E9BF2AB42}" destId="{0CA064FD-B5AE-4F74-A01C-0F75B12A53E1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97862B-5D02-462F-B3D2-B4B8540E43DA}">
      <dsp:nvSpPr>
        <dsp:cNvPr id="0" name=""/>
        <dsp:cNvSpPr/>
      </dsp:nvSpPr>
      <dsp:spPr>
        <a:xfrm>
          <a:off x="0" y="4274167"/>
          <a:ext cx="6408712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0ED45F-DA8E-4E20-B6C0-D686FC3A3D11}">
      <dsp:nvSpPr>
        <dsp:cNvPr id="0" name=""/>
        <dsp:cNvSpPr/>
      </dsp:nvSpPr>
      <dsp:spPr>
        <a:xfrm>
          <a:off x="0" y="2494943"/>
          <a:ext cx="6408712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843541-6C8E-4973-B78C-AF5BED26C464}">
      <dsp:nvSpPr>
        <dsp:cNvPr id="0" name=""/>
        <dsp:cNvSpPr/>
      </dsp:nvSpPr>
      <dsp:spPr>
        <a:xfrm>
          <a:off x="0" y="744762"/>
          <a:ext cx="6408712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7BDDC-B6E8-4425-9242-E850A29E0E25}">
      <dsp:nvSpPr>
        <dsp:cNvPr id="0" name=""/>
        <dsp:cNvSpPr/>
      </dsp:nvSpPr>
      <dsp:spPr>
        <a:xfrm>
          <a:off x="1666265" y="566"/>
          <a:ext cx="4742446" cy="744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1666265" y="566"/>
        <a:ext cx="4742446" cy="744195"/>
      </dsp:txXfrm>
    </dsp:sp>
    <dsp:sp modelId="{52E19BB2-6A5C-4891-8D1B-2CB394039DFF}">
      <dsp:nvSpPr>
        <dsp:cNvPr id="0" name=""/>
        <dsp:cNvSpPr/>
      </dsp:nvSpPr>
      <dsp:spPr>
        <a:xfrm>
          <a:off x="0" y="566"/>
          <a:ext cx="1666265" cy="744195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Лето</a:t>
          </a:r>
          <a:endParaRPr lang="ru-RU" sz="2200" kern="1200" dirty="0"/>
        </a:p>
      </dsp:txBody>
      <dsp:txXfrm>
        <a:off x="36335" y="36901"/>
        <a:ext cx="1593595" cy="707860"/>
      </dsp:txXfrm>
    </dsp:sp>
    <dsp:sp modelId="{FBC73B0A-96F3-4CAC-A3FC-F90083BE5533}">
      <dsp:nvSpPr>
        <dsp:cNvPr id="0" name=""/>
        <dsp:cNvSpPr/>
      </dsp:nvSpPr>
      <dsp:spPr>
        <a:xfrm>
          <a:off x="0" y="744762"/>
          <a:ext cx="6408712" cy="968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Ливень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Туман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Слепящее солнце</a:t>
          </a:r>
          <a:endParaRPr lang="ru-RU" sz="1700" kern="1200" dirty="0"/>
        </a:p>
      </dsp:txBody>
      <dsp:txXfrm>
        <a:off x="0" y="744762"/>
        <a:ext cx="6408712" cy="968775"/>
      </dsp:txXfrm>
    </dsp:sp>
    <dsp:sp modelId="{A92A1E10-AEF5-41A8-9213-4A19BF8D0B76}">
      <dsp:nvSpPr>
        <dsp:cNvPr id="0" name=""/>
        <dsp:cNvSpPr/>
      </dsp:nvSpPr>
      <dsp:spPr>
        <a:xfrm>
          <a:off x="1666265" y="1750747"/>
          <a:ext cx="4742446" cy="744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1666265" y="1750747"/>
        <a:ext cx="4742446" cy="744195"/>
      </dsp:txXfrm>
    </dsp:sp>
    <dsp:sp modelId="{352ABDB2-F046-4787-BF46-21FDAC436806}">
      <dsp:nvSpPr>
        <dsp:cNvPr id="0" name=""/>
        <dsp:cNvSpPr/>
      </dsp:nvSpPr>
      <dsp:spPr>
        <a:xfrm>
          <a:off x="0" y="1750747"/>
          <a:ext cx="1666265" cy="744195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Осень, весна</a:t>
          </a:r>
          <a:endParaRPr lang="ru-RU" sz="2200" kern="1200" dirty="0"/>
        </a:p>
      </dsp:txBody>
      <dsp:txXfrm>
        <a:off x="36335" y="1787082"/>
        <a:ext cx="1593595" cy="707860"/>
      </dsp:txXfrm>
    </dsp:sp>
    <dsp:sp modelId="{CF5A3CE5-49CA-4B1F-83AA-8A148D2745C5}">
      <dsp:nvSpPr>
        <dsp:cNvPr id="0" name=""/>
        <dsp:cNvSpPr/>
      </dsp:nvSpPr>
      <dsp:spPr>
        <a:xfrm>
          <a:off x="0" y="2494943"/>
          <a:ext cx="6408712" cy="9978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Заморозки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Внезапный снегопад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Перепад температур</a:t>
          </a:r>
          <a:endParaRPr lang="ru-RU" sz="1700" kern="1200" dirty="0"/>
        </a:p>
      </dsp:txBody>
      <dsp:txXfrm>
        <a:off x="0" y="2494943"/>
        <a:ext cx="6408712" cy="997818"/>
      </dsp:txXfrm>
    </dsp:sp>
    <dsp:sp modelId="{2E16968E-E0BD-412B-8F61-7223018B4051}">
      <dsp:nvSpPr>
        <dsp:cNvPr id="0" name=""/>
        <dsp:cNvSpPr/>
      </dsp:nvSpPr>
      <dsp:spPr>
        <a:xfrm>
          <a:off x="1666265" y="3529972"/>
          <a:ext cx="4742446" cy="7441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1666265" y="3529972"/>
        <a:ext cx="4742446" cy="744195"/>
      </dsp:txXfrm>
    </dsp:sp>
    <dsp:sp modelId="{17F44ECD-B694-4DC9-899B-B032E97C305A}">
      <dsp:nvSpPr>
        <dsp:cNvPr id="0" name=""/>
        <dsp:cNvSpPr/>
      </dsp:nvSpPr>
      <dsp:spPr>
        <a:xfrm>
          <a:off x="0" y="3529972"/>
          <a:ext cx="1666265" cy="744195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Зима</a:t>
          </a:r>
          <a:endParaRPr lang="ru-RU" sz="2200" kern="1200" dirty="0"/>
        </a:p>
      </dsp:txBody>
      <dsp:txXfrm>
        <a:off x="36335" y="3566307"/>
        <a:ext cx="1593595" cy="707860"/>
      </dsp:txXfrm>
    </dsp:sp>
    <dsp:sp modelId="{8AAA4E6F-4879-4429-B072-D705F54AF67B}">
      <dsp:nvSpPr>
        <dsp:cNvPr id="0" name=""/>
        <dsp:cNvSpPr/>
      </dsp:nvSpPr>
      <dsp:spPr>
        <a:xfrm>
          <a:off x="32" y="4248470"/>
          <a:ext cx="5832632" cy="909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Мокрый снег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Морозы</a:t>
          </a:r>
          <a:endParaRPr lang="ru-RU" sz="1700" kern="1200" dirty="0"/>
        </a:p>
      </dsp:txBody>
      <dsp:txXfrm>
        <a:off x="32" y="4248470"/>
        <a:ext cx="5832632" cy="9098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6D8B5-E13E-402D-9EFF-A76C853FAA79}">
      <dsp:nvSpPr>
        <dsp:cNvPr id="0" name=""/>
        <dsp:cNvSpPr/>
      </dsp:nvSpPr>
      <dsp:spPr>
        <a:xfrm>
          <a:off x="0" y="0"/>
          <a:ext cx="8229599" cy="1051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Ухудшение видимости</a:t>
          </a:r>
          <a:endParaRPr lang="ru-RU" sz="2900" kern="1200" dirty="0"/>
        </a:p>
      </dsp:txBody>
      <dsp:txXfrm>
        <a:off x="1751113" y="0"/>
        <a:ext cx="6478486" cy="1051932"/>
      </dsp:txXfrm>
    </dsp:sp>
    <dsp:sp modelId="{467613DA-CE91-4F6D-840F-646D03682480}">
      <dsp:nvSpPr>
        <dsp:cNvPr id="0" name=""/>
        <dsp:cNvSpPr/>
      </dsp:nvSpPr>
      <dsp:spPr>
        <a:xfrm>
          <a:off x="82347" y="100606"/>
          <a:ext cx="1645919" cy="84154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5000" b="-7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5D1B61-E687-4F1B-A4DE-BF6403A7FE92}">
      <dsp:nvSpPr>
        <dsp:cNvPr id="0" name=""/>
        <dsp:cNvSpPr/>
      </dsp:nvSpPr>
      <dsp:spPr>
        <a:xfrm>
          <a:off x="0" y="1157126"/>
          <a:ext cx="8229599" cy="1051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Увеличение тормозного пути</a:t>
          </a:r>
          <a:endParaRPr lang="ru-RU" sz="2900" kern="1200" dirty="0"/>
        </a:p>
      </dsp:txBody>
      <dsp:txXfrm>
        <a:off x="1751113" y="1157126"/>
        <a:ext cx="6478486" cy="1051932"/>
      </dsp:txXfrm>
    </dsp:sp>
    <dsp:sp modelId="{12FCB74A-E054-42E1-BB16-3150C9E8A1D5}">
      <dsp:nvSpPr>
        <dsp:cNvPr id="0" name=""/>
        <dsp:cNvSpPr/>
      </dsp:nvSpPr>
      <dsp:spPr>
        <a:xfrm>
          <a:off x="105193" y="1262319"/>
          <a:ext cx="1645919" cy="84154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5000" b="-7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C45D81-A704-4280-A33E-95435CD5F27B}">
      <dsp:nvSpPr>
        <dsp:cNvPr id="0" name=""/>
        <dsp:cNvSpPr/>
      </dsp:nvSpPr>
      <dsp:spPr>
        <a:xfrm>
          <a:off x="0" y="2314252"/>
          <a:ext cx="8229599" cy="1051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0" i="0" kern="1200" dirty="0" smtClean="0"/>
            <a:t>Небезопасное поведение пешехода на проезжей части.</a:t>
          </a:r>
          <a:endParaRPr lang="ru-RU" sz="2900" kern="1200" dirty="0"/>
        </a:p>
      </dsp:txBody>
      <dsp:txXfrm>
        <a:off x="1751113" y="2314252"/>
        <a:ext cx="6478486" cy="1051932"/>
      </dsp:txXfrm>
    </dsp:sp>
    <dsp:sp modelId="{05C456F3-80FA-47C4-85F2-0E8B10E79AF4}">
      <dsp:nvSpPr>
        <dsp:cNvPr id="0" name=""/>
        <dsp:cNvSpPr/>
      </dsp:nvSpPr>
      <dsp:spPr>
        <a:xfrm>
          <a:off x="105193" y="2419445"/>
          <a:ext cx="1645919" cy="84154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5000" b="-7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DF15BC-6A5F-414E-8384-DC7B515D7471}">
      <dsp:nvSpPr>
        <dsp:cNvPr id="0" name=""/>
        <dsp:cNvSpPr/>
      </dsp:nvSpPr>
      <dsp:spPr>
        <a:xfrm>
          <a:off x="0" y="3471378"/>
          <a:ext cx="8229599" cy="1051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0" i="0" kern="1200" dirty="0" smtClean="0"/>
            <a:t>Возможное ухудшение состояния здоровья водителя</a:t>
          </a:r>
          <a:endParaRPr lang="ru-RU" sz="2900" kern="1200" dirty="0"/>
        </a:p>
      </dsp:txBody>
      <dsp:txXfrm>
        <a:off x="1751113" y="3471378"/>
        <a:ext cx="6478486" cy="1051932"/>
      </dsp:txXfrm>
    </dsp:sp>
    <dsp:sp modelId="{D915A98D-24CA-489B-AA71-5109E9A8E384}">
      <dsp:nvSpPr>
        <dsp:cNvPr id="0" name=""/>
        <dsp:cNvSpPr/>
      </dsp:nvSpPr>
      <dsp:spPr>
        <a:xfrm>
          <a:off x="105193" y="3576571"/>
          <a:ext cx="1645919" cy="84154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5000" b="-7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Список вкладок"/>
  <dgm:desc val="Служит для отображения непоследовательных или сгруппированных блоков данных. Рекомендуется использовать для списков с текстом уровня 1 небольшого объема. Первый текст уровня 2 отображается рядом с текстом уровня 1, а остальной текст уровня 2 — под текстом уровня 1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B689-B7BE-4EF4-A3CA-725938A5D06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54D9-A128-4D0F-824D-C8C5AEAD8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14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B689-B7BE-4EF4-A3CA-725938A5D06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54D9-A128-4D0F-824D-C8C5AEAD8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89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B689-B7BE-4EF4-A3CA-725938A5D06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54D9-A128-4D0F-824D-C8C5AEAD8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41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B689-B7BE-4EF4-A3CA-725938A5D06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54D9-A128-4D0F-824D-C8C5AEAD8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278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B689-B7BE-4EF4-A3CA-725938A5D06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54D9-A128-4D0F-824D-C8C5AEAD8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84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B689-B7BE-4EF4-A3CA-725938A5D06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54D9-A128-4D0F-824D-C8C5AEAD8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84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B689-B7BE-4EF4-A3CA-725938A5D06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54D9-A128-4D0F-824D-C8C5AEAD8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248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B689-B7BE-4EF4-A3CA-725938A5D06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54D9-A128-4D0F-824D-C8C5AEAD8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94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B689-B7BE-4EF4-A3CA-725938A5D06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54D9-A128-4D0F-824D-C8C5AEAD8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81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B689-B7BE-4EF4-A3CA-725938A5D06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54D9-A128-4D0F-824D-C8C5AEAD8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25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B689-B7BE-4EF4-A3CA-725938A5D06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54D9-A128-4D0F-824D-C8C5AEAD8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67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DB689-B7BE-4EF4-A3CA-725938A5D060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954D9-A128-4D0F-824D-C8C5AEAD83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3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25968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«Влияние погодных условий на безопасность дорожного движения»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36510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400" dirty="0" err="1" smtClean="0"/>
              <a:t>Фельк</a:t>
            </a:r>
            <a:r>
              <a:rPr lang="ru-RU" sz="2400" dirty="0" smtClean="0"/>
              <a:t> Елена Владимировна, </a:t>
            </a:r>
          </a:p>
          <a:p>
            <a:pPr algn="r"/>
            <a:r>
              <a:rPr lang="ru-RU" sz="2400" dirty="0" smtClean="0"/>
              <a:t>учитель биологии МБОУ «СОШ № 50»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0223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502236"/>
            <a:ext cx="70567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/>
              <a:t>Будьте предельно внимательны и осторожны!</a:t>
            </a:r>
          </a:p>
        </p:txBody>
      </p:sp>
      <p:pic>
        <p:nvPicPr>
          <p:cNvPr id="4098" name="Picture 2" descr="http://sch5.spb.ru/images/stories/image/news2015/img/pd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905074"/>
            <a:ext cx="26955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54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Перемены погоды, влияющие на дорожную ситуацию: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993455"/>
              </p:ext>
            </p:extLst>
          </p:nvPr>
        </p:nvGraphicFramePr>
        <p:xfrm>
          <a:off x="1403648" y="1556792"/>
          <a:ext cx="640871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01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3008313" cy="63567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Ливень, дождь: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1700808"/>
            <a:ext cx="3008313" cy="500141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ухудшение </a:t>
            </a:r>
            <a:r>
              <a:rPr lang="ru-RU" sz="2000" dirty="0" smtClean="0"/>
              <a:t>видимости;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уменьшение трения;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скрытые </a:t>
            </a:r>
            <a:r>
              <a:rPr lang="ru-RU" sz="2000" dirty="0"/>
              <a:t>лужами ямы; 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вода</a:t>
            </a:r>
            <a:r>
              <a:rPr lang="ru-RU" sz="2000" dirty="0"/>
              <a:t>, попадая в тормозные колодки, играет роль своеобразной смазки и сильно уменьшает эффективность работы тормозов.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8249" y="3284984"/>
            <a:ext cx="4808354" cy="302433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04664"/>
            <a:ext cx="4827371" cy="259228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2152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3008313" cy="81441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Туман: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944" y="548680"/>
            <a:ext cx="3990519" cy="252200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178696" cy="1849884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плохая видимость;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расстояние </a:t>
            </a:r>
            <a:r>
              <a:rPr lang="ru-RU" sz="2000" dirty="0"/>
              <a:t>до предметов кажется больше, чем есть на самом деле.</a:t>
            </a:r>
          </a:p>
          <a:p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67544" y="3501008"/>
            <a:ext cx="3008313" cy="8144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Слепящее солнце:</a:t>
            </a:r>
            <a:endParaRPr lang="ru-RU" sz="3200" dirty="0"/>
          </a:p>
        </p:txBody>
      </p:sp>
      <p:sp>
        <p:nvSpPr>
          <p:cNvPr id="7" name="Текст 3"/>
          <p:cNvSpPr txBox="1">
            <a:spLocks/>
          </p:cNvSpPr>
          <p:nvPr/>
        </p:nvSpPr>
        <p:spPr>
          <a:xfrm>
            <a:off x="467544" y="4437112"/>
            <a:ext cx="3008313" cy="184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ослепление </a:t>
            </a:r>
            <a:r>
              <a:rPr lang="ru-RU" sz="2000" dirty="0" smtClean="0"/>
              <a:t>водителя;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блики </a:t>
            </a:r>
            <a:r>
              <a:rPr lang="ru-RU" sz="2000" dirty="0"/>
              <a:t>на асфальте.</a:t>
            </a:r>
          </a:p>
          <a:p>
            <a:endParaRPr lang="ru-RU" dirty="0"/>
          </a:p>
        </p:txBody>
      </p:sp>
      <p:pic>
        <p:nvPicPr>
          <p:cNvPr id="1026" name="Picture 2" descr="http://world.lib.ru/img/w/wetrincew_wladimir_aleksandrowich/msword/000_02353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501008"/>
            <a:ext cx="3984360" cy="265841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91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3008313" cy="81441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Заморозки: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1201811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скользкое покрытие;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уменьшение </a:t>
            </a:r>
            <a:r>
              <a:rPr lang="ru-RU" sz="2000" dirty="0"/>
              <a:t>трения.</a:t>
            </a:r>
          </a:p>
          <a:p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67544" y="3501008"/>
            <a:ext cx="3008313" cy="8144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Внезапный снегопад:</a:t>
            </a:r>
            <a:endParaRPr lang="ru-RU" sz="3200" dirty="0"/>
          </a:p>
        </p:txBody>
      </p:sp>
      <p:sp>
        <p:nvSpPr>
          <p:cNvPr id="7" name="Текст 3"/>
          <p:cNvSpPr txBox="1">
            <a:spLocks/>
          </p:cNvSpPr>
          <p:nvPr/>
        </p:nvSpPr>
        <p:spPr>
          <a:xfrm>
            <a:off x="467544" y="4437112"/>
            <a:ext cx="3168352" cy="184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ухудшение </a:t>
            </a:r>
            <a:r>
              <a:rPr lang="ru-RU" sz="2000" dirty="0" smtClean="0"/>
              <a:t>видимости;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уменьшение </a:t>
            </a:r>
            <a:r>
              <a:rPr lang="ru-RU" sz="2000" dirty="0"/>
              <a:t>трения.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521201"/>
            <a:ext cx="4381430" cy="295045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0" name="Picture 2" descr="http://static1.car.ru/uploaded/2015/9/24/1459/fixed635x413_46c66b32aeb4b34de92655f2e4c78268_041d54a8fadba6850d2eb1a9869b41b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32656"/>
            <a:ext cx="4453438" cy="289648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44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3456384" cy="81441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Перепады температуры: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95508" y="1124745"/>
            <a:ext cx="4132476" cy="1224135"/>
          </a:xfrm>
        </p:spPr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изменение сцепления с покрытие 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уменьшение трения.</a:t>
            </a:r>
          </a:p>
          <a:p>
            <a:pPr lvl="0"/>
            <a:endParaRPr lang="ru-RU" sz="2000" dirty="0"/>
          </a:p>
          <a:p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23527" y="2564904"/>
            <a:ext cx="3008313" cy="5983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Мокрый снег:</a:t>
            </a:r>
            <a:endParaRPr lang="ru-RU" sz="3200" dirty="0"/>
          </a:p>
        </p:txBody>
      </p:sp>
      <p:sp>
        <p:nvSpPr>
          <p:cNvPr id="7" name="Текст 3"/>
          <p:cNvSpPr txBox="1">
            <a:spLocks/>
          </p:cNvSpPr>
          <p:nvPr/>
        </p:nvSpPr>
        <p:spPr>
          <a:xfrm>
            <a:off x="323528" y="3142604"/>
            <a:ext cx="3600400" cy="18498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ухудшение видимости; </a:t>
            </a:r>
            <a:endParaRPr lang="ru-RU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уменьшение </a:t>
            </a:r>
            <a:r>
              <a:rPr lang="ru-RU" sz="2000" dirty="0"/>
              <a:t>трения </a:t>
            </a:r>
            <a:r>
              <a:rPr lang="ru-RU" sz="2000" dirty="0" smtClean="0"/>
              <a:t>(особенно </a:t>
            </a:r>
            <a:r>
              <a:rPr lang="ru-RU" sz="2000" dirty="0"/>
              <a:t>сказывается на склонах для тяжелых длинномерных автомобилей (фур).</a:t>
            </a:r>
          </a:p>
        </p:txBody>
      </p:sp>
      <p:pic>
        <p:nvPicPr>
          <p:cNvPr id="3074" name="Picture 2" descr="http://www.umvd56-242.ru/userfiles/news/724_slozhnye_pogodnye_usloviya_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893111"/>
            <a:ext cx="4448410" cy="227610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veruprava.mos.ru/upload/medialibrary/e7e/142962056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686135"/>
            <a:ext cx="4057584" cy="263743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475926" y="4981427"/>
            <a:ext cx="3008313" cy="5983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Морозы:</a:t>
            </a:r>
            <a:endParaRPr lang="ru-RU" sz="3200" dirty="0"/>
          </a:p>
        </p:txBody>
      </p:sp>
      <p:sp>
        <p:nvSpPr>
          <p:cNvPr id="13" name="Текст 3"/>
          <p:cNvSpPr txBox="1">
            <a:spLocks/>
          </p:cNvSpPr>
          <p:nvPr/>
        </p:nvSpPr>
        <p:spPr>
          <a:xfrm>
            <a:off x="323528" y="5244273"/>
            <a:ext cx="3600400" cy="924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3527" y="5708135"/>
            <a:ext cx="38164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обледенение лобовых стекол и боковых зеркал.</a:t>
            </a:r>
          </a:p>
        </p:txBody>
      </p:sp>
    </p:spTree>
    <p:extLst>
      <p:ext uri="{BB962C8B-B14F-4D97-AF65-F5344CB8AC3E}">
        <p14:creationId xmlns:p14="http://schemas.microsoft.com/office/powerpoint/2010/main" val="233364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dirty="0"/>
              <a:t>Главные следствия негативных погодных условий: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8046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674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980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</a:t>
            </a:r>
            <a:r>
              <a:rPr lang="ru-RU" b="1" dirty="0" smtClean="0"/>
              <a:t>равил поведения пешехода при ухудшении погодных условий: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7038" y="1628800"/>
            <a:ext cx="798740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dirty="0" smtClean="0"/>
              <a:t>1</a:t>
            </a:r>
            <a:r>
              <a:rPr lang="ru-RU" sz="1900" dirty="0"/>
              <a:t>. Учитывать, что ситуация изменилась и, не рассчитывая на реакцию водителя, предпринять меры самосохранения – не перебегать дорогу, провоцируя резкое торможение.</a:t>
            </a:r>
          </a:p>
          <a:p>
            <a:r>
              <a:rPr lang="ru-RU" sz="1900" dirty="0"/>
              <a:t>2. Не надеяться, что водитель вас гарантированно видит, и лучше пропустить транспорт, либо точно убедиться в эффективном торможении и остановке. </a:t>
            </a:r>
          </a:p>
          <a:p>
            <a:r>
              <a:rPr lang="ru-RU" sz="1900" dirty="0"/>
              <a:t>3. Не идти по краю дороги, особенно вдоль движения транспорта. Двигаться по обочине надо навстречу транспорту, максимально дальше от края проезжей части. </a:t>
            </a:r>
          </a:p>
          <a:p>
            <a:r>
              <a:rPr lang="ru-RU" sz="1900" dirty="0"/>
              <a:t>4. Использовать </a:t>
            </a:r>
            <a:r>
              <a:rPr lang="ru-RU" sz="1900" dirty="0" err="1"/>
              <a:t>световозвращающие</a:t>
            </a:r>
            <a:r>
              <a:rPr lang="ru-RU" sz="1900" dirty="0"/>
              <a:t> элементы на одежде, сумке, зонтике, велосипеде и т.д.</a:t>
            </a:r>
          </a:p>
          <a:p>
            <a:r>
              <a:rPr lang="ru-RU" sz="1900" dirty="0"/>
              <a:t>5. При наличии капюшона, зонтика заранее освободить себе поле зрения слева и справа, находясь еще на обочине.</a:t>
            </a:r>
          </a:p>
          <a:p>
            <a:r>
              <a:rPr lang="ru-RU" sz="1900" dirty="0"/>
              <a:t>6. Освободиться от плеера и прервать разговор по телефону.</a:t>
            </a:r>
          </a:p>
          <a:p>
            <a:r>
              <a:rPr lang="ru-RU" sz="1900" dirty="0"/>
              <a:t>7. Велосипедист в таких условиях должен сойти с велосипеда и двигаться по дороге пешком, рядом с велосипедом.</a:t>
            </a:r>
          </a:p>
        </p:txBody>
      </p:sp>
    </p:spTree>
    <p:extLst>
      <p:ext uri="{BB962C8B-B14F-4D97-AF65-F5344CB8AC3E}">
        <p14:creationId xmlns:p14="http://schemas.microsoft.com/office/powerpoint/2010/main" val="266577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942" y="5066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Поведение водителя при ухудшении погодных </a:t>
            </a:r>
            <a:r>
              <a:rPr lang="ru-RU" b="1" dirty="0" smtClean="0"/>
              <a:t>условий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32271" y="1844824"/>
            <a:ext cx="798740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/>
              <a:t>Соблюдать </a:t>
            </a:r>
            <a:r>
              <a:rPr lang="ru-RU" sz="2000" dirty="0"/>
              <a:t>безопасную </a:t>
            </a:r>
            <a:r>
              <a:rPr lang="ru-RU" sz="2000" dirty="0" smtClean="0"/>
              <a:t>скорость.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Заранее </a:t>
            </a:r>
            <a:r>
              <a:rPr lang="ru-RU" sz="2000" dirty="0"/>
              <a:t>снижать </a:t>
            </a:r>
            <a:r>
              <a:rPr lang="ru-RU" sz="2000" dirty="0" smtClean="0"/>
              <a:t>скорость  </a:t>
            </a:r>
            <a:r>
              <a:rPr lang="ru-RU" sz="2000" dirty="0"/>
              <a:t>при приближении к пешеходным переходам, перекресткам, образовательным учреждениям, при совершении маневра поворота и разворота. </a:t>
            </a: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Во </a:t>
            </a:r>
            <a:r>
              <a:rPr lang="ru-RU" sz="2000" dirty="0"/>
              <a:t>время движения на скользкой дороге необходимо избегать резких маневров, торможения, без необходимости не менять полосу движения, так как в момент перестроения машину может занести. </a:t>
            </a: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Важно </a:t>
            </a:r>
            <a:r>
              <a:rPr lang="ru-RU" sz="2000" dirty="0"/>
              <a:t>строго соблюдать и даже увеличивать  безопасную дистанцию и боковой интервал между транспортными средствами, особенно при движении в потоке, чтобы в случае возникновения непредвиденных ситуаций на дороге иметь возможность оперативно среагировать и избежать дорожно-транспортных происшествий.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9972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</TotalTime>
  <Words>413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«Влияние погодных условий на безопасность дорожного движения» </vt:lpstr>
      <vt:lpstr>Перемены погоды, влияющие на дорожную ситуацию:</vt:lpstr>
      <vt:lpstr>Ливень, дождь:</vt:lpstr>
      <vt:lpstr>Туман:</vt:lpstr>
      <vt:lpstr>Заморозки:</vt:lpstr>
      <vt:lpstr>Перепады температуры:</vt:lpstr>
      <vt:lpstr>Главные следствия негативных погодных условий: </vt:lpstr>
      <vt:lpstr>Правил поведения пешехода при ухудшении погодных условий: </vt:lpstr>
      <vt:lpstr>Поведение водителя при ухудшении погодных условий: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«Влияние погодных условий на безопасность дорожного движения» </dc:title>
  <dc:creator>Фельк Е.В.</dc:creator>
  <cp:lastModifiedBy>Фельк Е.В.</cp:lastModifiedBy>
  <cp:revision>6</cp:revision>
  <dcterms:created xsi:type="dcterms:W3CDTF">2016-02-08T07:22:00Z</dcterms:created>
  <dcterms:modified xsi:type="dcterms:W3CDTF">2016-02-08T08:22:13Z</dcterms:modified>
</cp:coreProperties>
</file>