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73" r:id="rId11"/>
    <p:sldId id="274" r:id="rId12"/>
    <p:sldId id="280" r:id="rId13"/>
    <p:sldId id="275" r:id="rId14"/>
    <p:sldId id="276" r:id="rId15"/>
    <p:sldId id="277" r:id="rId16"/>
    <p:sldId id="278" r:id="rId17"/>
    <p:sldId id="279" r:id="rId18"/>
    <p:sldId id="266" r:id="rId19"/>
    <p:sldId id="270" r:id="rId20"/>
    <p:sldId id="269" r:id="rId21"/>
    <p:sldId id="265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E0284-9AF7-4B10-9002-73DA0B6CF89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E17E55-BCC7-4EA4-99E7-2A08A445321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Деятельность</a:t>
          </a:r>
          <a:endParaRPr lang="ru-RU" sz="2000" b="1" dirty="0">
            <a:solidFill>
              <a:schemeClr val="tx1"/>
            </a:solidFill>
          </a:endParaRPr>
        </a:p>
      </dgm:t>
    </dgm:pt>
    <dgm:pt modelId="{C22EFAD3-6661-4AC8-B06E-02957A7EEE43}" type="parTrans" cxnId="{F2F70BBC-C789-401C-BA4D-A89F61308682}">
      <dgm:prSet/>
      <dgm:spPr/>
      <dgm:t>
        <a:bodyPr/>
        <a:lstStyle/>
        <a:p>
          <a:endParaRPr lang="ru-RU"/>
        </a:p>
      </dgm:t>
    </dgm:pt>
    <dgm:pt modelId="{7DBEF959-19F5-4FA8-9E88-C80195E10313}" type="sibTrans" cxnId="{F2F70BBC-C789-401C-BA4D-A89F61308682}">
      <dgm:prSet/>
      <dgm:spPr/>
      <dgm:t>
        <a:bodyPr/>
        <a:lstStyle/>
        <a:p>
          <a:endParaRPr lang="ru-RU"/>
        </a:p>
      </dgm:t>
    </dgm:pt>
    <dgm:pt modelId="{93FB5895-24BE-472B-B8AE-452DABD3104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Игровая</a:t>
          </a:r>
          <a:endParaRPr lang="ru-RU" sz="2000" b="1" dirty="0">
            <a:solidFill>
              <a:schemeClr val="tx1"/>
            </a:solidFill>
          </a:endParaRPr>
        </a:p>
      </dgm:t>
    </dgm:pt>
    <dgm:pt modelId="{6712122B-2868-4DAD-9AC9-D13000570A63}" type="parTrans" cxnId="{A45B786E-8271-4CB2-A50E-44892E3AD9C8}">
      <dgm:prSet/>
      <dgm:spPr/>
      <dgm:t>
        <a:bodyPr/>
        <a:lstStyle/>
        <a:p>
          <a:endParaRPr lang="ru-RU"/>
        </a:p>
      </dgm:t>
    </dgm:pt>
    <dgm:pt modelId="{623A2A68-7C41-4A7B-BB2F-F8B472D33E88}" type="sibTrans" cxnId="{A45B786E-8271-4CB2-A50E-44892E3AD9C8}">
      <dgm:prSet/>
      <dgm:spPr/>
      <dgm:t>
        <a:bodyPr/>
        <a:lstStyle/>
        <a:p>
          <a:endParaRPr lang="ru-RU"/>
        </a:p>
      </dgm:t>
    </dgm:pt>
    <dgm:pt modelId="{98F05579-21F4-48C9-A50A-C118E9E50F4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Трудовая</a:t>
          </a:r>
          <a:endParaRPr lang="ru-RU" sz="2000" b="1" dirty="0">
            <a:solidFill>
              <a:schemeClr val="tx1"/>
            </a:solidFill>
          </a:endParaRPr>
        </a:p>
      </dgm:t>
    </dgm:pt>
    <dgm:pt modelId="{871D0B8D-60E7-412C-A4F0-EE8C769F2E02}" type="parTrans" cxnId="{E34A370E-0AA3-4919-A6E7-9A33DA7DC4CF}">
      <dgm:prSet/>
      <dgm:spPr/>
      <dgm:t>
        <a:bodyPr/>
        <a:lstStyle/>
        <a:p>
          <a:endParaRPr lang="ru-RU"/>
        </a:p>
      </dgm:t>
    </dgm:pt>
    <dgm:pt modelId="{1980F097-67EA-4995-B7AB-6B357BBC977B}" type="sibTrans" cxnId="{E34A370E-0AA3-4919-A6E7-9A33DA7DC4CF}">
      <dgm:prSet/>
      <dgm:spPr/>
      <dgm:t>
        <a:bodyPr/>
        <a:lstStyle/>
        <a:p>
          <a:endParaRPr lang="ru-RU"/>
        </a:p>
      </dgm:t>
    </dgm:pt>
    <dgm:pt modelId="{EBEF2F1B-94C7-4398-9EEE-FD76ABEA05A7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Государ</a:t>
          </a:r>
          <a:r>
            <a:rPr lang="ru-RU" sz="2000" b="1" dirty="0" smtClean="0">
              <a:solidFill>
                <a:schemeClr val="tx1"/>
              </a:solidFill>
            </a:rPr>
            <a:t>-</a:t>
          </a:r>
        </a:p>
        <a:p>
          <a:r>
            <a:rPr lang="ru-RU" sz="2000" b="1" dirty="0" err="1" smtClean="0">
              <a:solidFill>
                <a:schemeClr val="tx1"/>
              </a:solidFill>
            </a:rPr>
            <a:t>ственная</a:t>
          </a:r>
          <a:endParaRPr lang="ru-RU" sz="2000" b="1" dirty="0">
            <a:solidFill>
              <a:schemeClr val="tx1"/>
            </a:solidFill>
          </a:endParaRPr>
        </a:p>
      </dgm:t>
    </dgm:pt>
    <dgm:pt modelId="{03159241-900C-4F48-85AC-846EB1A8491C}" type="parTrans" cxnId="{F70F6374-754E-497F-AFEF-C2AD40460382}">
      <dgm:prSet/>
      <dgm:spPr/>
      <dgm:t>
        <a:bodyPr/>
        <a:lstStyle/>
        <a:p>
          <a:endParaRPr lang="ru-RU"/>
        </a:p>
      </dgm:t>
    </dgm:pt>
    <dgm:pt modelId="{236DA050-DE58-4A36-8278-DDA5D402F7AE}" type="sibTrans" cxnId="{F70F6374-754E-497F-AFEF-C2AD40460382}">
      <dgm:prSet/>
      <dgm:spPr/>
      <dgm:t>
        <a:bodyPr/>
        <a:lstStyle/>
        <a:p>
          <a:endParaRPr lang="ru-RU"/>
        </a:p>
      </dgm:t>
    </dgm:pt>
    <dgm:pt modelId="{8A768044-D0E5-440B-B416-7D3A1F58828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Учебная</a:t>
          </a:r>
          <a:endParaRPr lang="ru-RU" sz="2000" b="1" dirty="0">
            <a:solidFill>
              <a:schemeClr val="tx1"/>
            </a:solidFill>
          </a:endParaRPr>
        </a:p>
      </dgm:t>
    </dgm:pt>
    <dgm:pt modelId="{106B1460-CA97-433A-B7AD-B61A29A1E8B8}" type="parTrans" cxnId="{5C330760-A3A3-4873-BCE9-F0A059A73ED0}">
      <dgm:prSet/>
      <dgm:spPr/>
      <dgm:t>
        <a:bodyPr/>
        <a:lstStyle/>
        <a:p>
          <a:endParaRPr lang="ru-RU"/>
        </a:p>
      </dgm:t>
    </dgm:pt>
    <dgm:pt modelId="{C5C9877B-1CB4-48B9-AF97-86870807CD25}" type="sibTrans" cxnId="{5C330760-A3A3-4873-BCE9-F0A059A73ED0}">
      <dgm:prSet/>
      <dgm:spPr/>
      <dgm:t>
        <a:bodyPr/>
        <a:lstStyle/>
        <a:p>
          <a:endParaRPr lang="ru-RU"/>
        </a:p>
      </dgm:t>
    </dgm:pt>
    <dgm:pt modelId="{C1224AE4-A594-4EA8-961D-9C2F1BE5A5B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Политическая</a:t>
          </a:r>
          <a:endParaRPr lang="ru-RU" sz="2000" b="1" dirty="0">
            <a:solidFill>
              <a:schemeClr val="tx1"/>
            </a:solidFill>
          </a:endParaRPr>
        </a:p>
      </dgm:t>
    </dgm:pt>
    <dgm:pt modelId="{4FC86F1D-E684-4BF1-8379-BA4BECB6457F}" type="parTrans" cxnId="{F1A89252-1A27-4A5C-86CF-DB3BF14E7015}">
      <dgm:prSet/>
      <dgm:spPr/>
      <dgm:t>
        <a:bodyPr/>
        <a:lstStyle/>
        <a:p>
          <a:endParaRPr lang="ru-RU"/>
        </a:p>
      </dgm:t>
    </dgm:pt>
    <dgm:pt modelId="{9CA72873-6A7C-4804-B0E0-27C07DD529CE}" type="sibTrans" cxnId="{F1A89252-1A27-4A5C-86CF-DB3BF14E7015}">
      <dgm:prSet/>
      <dgm:spPr/>
      <dgm:t>
        <a:bodyPr/>
        <a:lstStyle/>
        <a:p>
          <a:endParaRPr lang="ru-RU"/>
        </a:p>
      </dgm:t>
    </dgm:pt>
    <dgm:pt modelId="{7F3A0CD2-B1EE-4F55-835B-85C5193D95B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Художественная</a:t>
          </a:r>
          <a:endParaRPr lang="ru-RU" sz="2000" b="1" dirty="0">
            <a:solidFill>
              <a:schemeClr val="tx1"/>
            </a:solidFill>
          </a:endParaRPr>
        </a:p>
      </dgm:t>
    </dgm:pt>
    <dgm:pt modelId="{7DECF16D-DA85-45E5-9FEE-42EFF9E4DA66}" type="parTrans" cxnId="{4D73A86E-5E2B-48E2-B7A6-28B39A3723B0}">
      <dgm:prSet/>
      <dgm:spPr/>
      <dgm:t>
        <a:bodyPr/>
        <a:lstStyle/>
        <a:p>
          <a:endParaRPr lang="ru-RU"/>
        </a:p>
      </dgm:t>
    </dgm:pt>
    <dgm:pt modelId="{1A9AFB0D-5B85-4805-8A1A-BBD0E337FD35}" type="sibTrans" cxnId="{4D73A86E-5E2B-48E2-B7A6-28B39A3723B0}">
      <dgm:prSet/>
      <dgm:spPr/>
      <dgm:t>
        <a:bodyPr/>
        <a:lstStyle/>
        <a:p>
          <a:endParaRPr lang="ru-RU"/>
        </a:p>
      </dgm:t>
    </dgm:pt>
    <dgm:pt modelId="{E66399CA-3F14-4A2D-81F1-77D5BE519E6A}" type="pres">
      <dgm:prSet presAssocID="{D11E0284-9AF7-4B10-9002-73DA0B6CF8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0EB042-02EE-4FEA-AE6F-73591E2B134B}" type="pres">
      <dgm:prSet presAssocID="{E4E17E55-BCC7-4EA4-99E7-2A08A4453215}" presName="hierRoot1" presStyleCnt="0">
        <dgm:presLayoutVars>
          <dgm:hierBranch val="init"/>
        </dgm:presLayoutVars>
      </dgm:prSet>
      <dgm:spPr/>
    </dgm:pt>
    <dgm:pt modelId="{F810A8E6-A70F-47D6-85AE-D6D7D892FE6E}" type="pres">
      <dgm:prSet presAssocID="{E4E17E55-BCC7-4EA4-99E7-2A08A4453215}" presName="rootComposite1" presStyleCnt="0"/>
      <dgm:spPr/>
    </dgm:pt>
    <dgm:pt modelId="{F42A4E8A-5D3C-4B2F-AA47-324F491019D9}" type="pres">
      <dgm:prSet presAssocID="{E4E17E55-BCC7-4EA4-99E7-2A08A4453215}" presName="rootText1" presStyleLbl="node0" presStyleIdx="0" presStyleCnt="1" custScaleX="469821" custScaleY="26550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EF0E714-20B7-4C0B-A937-22D47C38BEE5}" type="pres">
      <dgm:prSet presAssocID="{E4E17E55-BCC7-4EA4-99E7-2A08A4453215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9120744-2DF2-427D-A89F-7AB67B6E0388}" type="pres">
      <dgm:prSet presAssocID="{E4E17E55-BCC7-4EA4-99E7-2A08A4453215}" presName="rootConnector1" presStyleLbl="node1" presStyleIdx="0" presStyleCnt="6"/>
      <dgm:spPr/>
      <dgm:t>
        <a:bodyPr/>
        <a:lstStyle/>
        <a:p>
          <a:endParaRPr lang="ru-RU"/>
        </a:p>
      </dgm:t>
    </dgm:pt>
    <dgm:pt modelId="{ED1D4027-4768-449C-8F6E-E0390C085354}" type="pres">
      <dgm:prSet presAssocID="{E4E17E55-BCC7-4EA4-99E7-2A08A4453215}" presName="hierChild2" presStyleCnt="0"/>
      <dgm:spPr/>
    </dgm:pt>
    <dgm:pt modelId="{09820A94-EB74-40E2-8893-2ACE94B3336D}" type="pres">
      <dgm:prSet presAssocID="{6712122B-2868-4DAD-9AC9-D13000570A63}" presName="Name37" presStyleLbl="parChTrans1D2" presStyleIdx="0" presStyleCnt="6"/>
      <dgm:spPr/>
      <dgm:t>
        <a:bodyPr/>
        <a:lstStyle/>
        <a:p>
          <a:endParaRPr lang="ru-RU"/>
        </a:p>
      </dgm:t>
    </dgm:pt>
    <dgm:pt modelId="{AA06340D-90FD-4713-A1D5-FFB3558F4C02}" type="pres">
      <dgm:prSet presAssocID="{93FB5895-24BE-472B-B8AE-452DABD3104B}" presName="hierRoot2" presStyleCnt="0">
        <dgm:presLayoutVars>
          <dgm:hierBranch val="init"/>
        </dgm:presLayoutVars>
      </dgm:prSet>
      <dgm:spPr/>
    </dgm:pt>
    <dgm:pt modelId="{9C2E55A4-E7E0-466C-8A0C-0D49013D9C01}" type="pres">
      <dgm:prSet presAssocID="{93FB5895-24BE-472B-B8AE-452DABD3104B}" presName="rootComposite" presStyleCnt="0"/>
      <dgm:spPr/>
    </dgm:pt>
    <dgm:pt modelId="{A0EFE8C7-EFEF-4CDB-9AFD-5EE7592892B8}" type="pres">
      <dgm:prSet presAssocID="{93FB5895-24BE-472B-B8AE-452DABD3104B}" presName="rootText" presStyleLbl="node1" presStyleIdx="0" presStyleCnt="6" custScaleY="23938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3BBECD2-0506-40B7-B3A0-C0BB29470CFA}" type="pres">
      <dgm:prSet presAssocID="{93FB5895-24BE-472B-B8AE-452DABD3104B}" presName="titleText2" presStyleLbl="fgAcc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472740-B3A0-44B5-8837-3D9049F41F72}" type="pres">
      <dgm:prSet presAssocID="{93FB5895-24BE-472B-B8AE-452DABD3104B}" presName="rootConnector" presStyleLbl="node2" presStyleIdx="0" presStyleCnt="0"/>
      <dgm:spPr/>
      <dgm:t>
        <a:bodyPr/>
        <a:lstStyle/>
        <a:p>
          <a:endParaRPr lang="ru-RU"/>
        </a:p>
      </dgm:t>
    </dgm:pt>
    <dgm:pt modelId="{293F2EE3-A1DC-49A7-917F-FDE8237B20BB}" type="pres">
      <dgm:prSet presAssocID="{93FB5895-24BE-472B-B8AE-452DABD3104B}" presName="hierChild4" presStyleCnt="0"/>
      <dgm:spPr/>
    </dgm:pt>
    <dgm:pt modelId="{ED43AA42-7795-45F8-87DC-E95CDEBB0806}" type="pres">
      <dgm:prSet presAssocID="{93FB5895-24BE-472B-B8AE-452DABD3104B}" presName="hierChild5" presStyleCnt="0"/>
      <dgm:spPr/>
    </dgm:pt>
    <dgm:pt modelId="{049F5EEE-98BA-4C82-AE64-2828F98F4214}" type="pres">
      <dgm:prSet presAssocID="{106B1460-CA97-433A-B7AD-B61A29A1E8B8}" presName="Name37" presStyleLbl="parChTrans1D2" presStyleIdx="1" presStyleCnt="6"/>
      <dgm:spPr/>
      <dgm:t>
        <a:bodyPr/>
        <a:lstStyle/>
        <a:p>
          <a:endParaRPr lang="ru-RU"/>
        </a:p>
      </dgm:t>
    </dgm:pt>
    <dgm:pt modelId="{9D20FB48-4BEC-449B-AAEF-3C5629D57BA3}" type="pres">
      <dgm:prSet presAssocID="{8A768044-D0E5-440B-B416-7D3A1F588281}" presName="hierRoot2" presStyleCnt="0">
        <dgm:presLayoutVars>
          <dgm:hierBranch val="init"/>
        </dgm:presLayoutVars>
      </dgm:prSet>
      <dgm:spPr/>
    </dgm:pt>
    <dgm:pt modelId="{A230A7A5-26F3-4AA6-9F6E-12D417E125F8}" type="pres">
      <dgm:prSet presAssocID="{8A768044-D0E5-440B-B416-7D3A1F588281}" presName="rootComposite" presStyleCnt="0"/>
      <dgm:spPr/>
    </dgm:pt>
    <dgm:pt modelId="{E2C555BF-CB22-408B-A2B5-83FA40AEA841}" type="pres">
      <dgm:prSet presAssocID="{8A768044-D0E5-440B-B416-7D3A1F588281}" presName="rootText" presStyleLbl="node1" presStyleIdx="1" presStyleCnt="6" custScaleY="23938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046B4351-1A1E-4561-8189-C235C78FCB85}" type="pres">
      <dgm:prSet presAssocID="{8A768044-D0E5-440B-B416-7D3A1F588281}" presName="titleText2" presStyleLbl="fgAcc1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E0795B5-2AC0-4B0A-9D33-B89D576D69EC}" type="pres">
      <dgm:prSet presAssocID="{8A768044-D0E5-440B-B416-7D3A1F588281}" presName="rootConnector" presStyleLbl="node2" presStyleIdx="0" presStyleCnt="0"/>
      <dgm:spPr/>
      <dgm:t>
        <a:bodyPr/>
        <a:lstStyle/>
        <a:p>
          <a:endParaRPr lang="ru-RU"/>
        </a:p>
      </dgm:t>
    </dgm:pt>
    <dgm:pt modelId="{0B6D04BF-EA99-4588-944A-C4303F510700}" type="pres">
      <dgm:prSet presAssocID="{8A768044-D0E5-440B-B416-7D3A1F588281}" presName="hierChild4" presStyleCnt="0"/>
      <dgm:spPr/>
    </dgm:pt>
    <dgm:pt modelId="{0C535776-F7A7-4592-9A3B-E777F75DEB4F}" type="pres">
      <dgm:prSet presAssocID="{8A768044-D0E5-440B-B416-7D3A1F588281}" presName="hierChild5" presStyleCnt="0"/>
      <dgm:spPr/>
    </dgm:pt>
    <dgm:pt modelId="{94A37395-2824-4091-85C9-4B16DE1086EE}" type="pres">
      <dgm:prSet presAssocID="{871D0B8D-60E7-412C-A4F0-EE8C769F2E02}" presName="Name37" presStyleLbl="parChTrans1D2" presStyleIdx="2" presStyleCnt="6"/>
      <dgm:spPr/>
      <dgm:t>
        <a:bodyPr/>
        <a:lstStyle/>
        <a:p>
          <a:endParaRPr lang="ru-RU"/>
        </a:p>
      </dgm:t>
    </dgm:pt>
    <dgm:pt modelId="{7C0A7EEE-12CD-4553-B348-EFCE225C2BD3}" type="pres">
      <dgm:prSet presAssocID="{98F05579-21F4-48C9-A50A-C118E9E50F43}" presName="hierRoot2" presStyleCnt="0">
        <dgm:presLayoutVars>
          <dgm:hierBranch val="init"/>
        </dgm:presLayoutVars>
      </dgm:prSet>
      <dgm:spPr/>
    </dgm:pt>
    <dgm:pt modelId="{B78A0E24-F00F-49C4-BC5C-4F6C478E7281}" type="pres">
      <dgm:prSet presAssocID="{98F05579-21F4-48C9-A50A-C118E9E50F43}" presName="rootComposite" presStyleCnt="0"/>
      <dgm:spPr/>
    </dgm:pt>
    <dgm:pt modelId="{77D4BFAB-1F31-4B0E-A08A-0F81C17DA180}" type="pres">
      <dgm:prSet presAssocID="{98F05579-21F4-48C9-A50A-C118E9E50F43}" presName="rootText" presStyleLbl="node1" presStyleIdx="2" presStyleCnt="6" custScaleX="119687" custScaleY="2467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771F5016-5294-4CA5-B901-B71A2AA17CC6}" type="pres">
      <dgm:prSet presAssocID="{98F05579-21F4-48C9-A50A-C118E9E50F43}" presName="titleText2" presStyleLbl="fgAcc1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9207CD5-E923-41FB-9B24-354743B8F8A5}" type="pres">
      <dgm:prSet presAssocID="{98F05579-21F4-48C9-A50A-C118E9E50F43}" presName="rootConnector" presStyleLbl="node2" presStyleIdx="0" presStyleCnt="0"/>
      <dgm:spPr/>
      <dgm:t>
        <a:bodyPr/>
        <a:lstStyle/>
        <a:p>
          <a:endParaRPr lang="ru-RU"/>
        </a:p>
      </dgm:t>
    </dgm:pt>
    <dgm:pt modelId="{670E3301-8820-4DF5-A15B-506384231EF2}" type="pres">
      <dgm:prSet presAssocID="{98F05579-21F4-48C9-A50A-C118E9E50F43}" presName="hierChild4" presStyleCnt="0"/>
      <dgm:spPr/>
    </dgm:pt>
    <dgm:pt modelId="{8D5257D6-5E3C-4CFB-97C7-926ABA0909EF}" type="pres">
      <dgm:prSet presAssocID="{98F05579-21F4-48C9-A50A-C118E9E50F43}" presName="hierChild5" presStyleCnt="0"/>
      <dgm:spPr/>
    </dgm:pt>
    <dgm:pt modelId="{56015EF1-AADC-46FE-A46C-CAD1442A2757}" type="pres">
      <dgm:prSet presAssocID="{03159241-900C-4F48-85AC-846EB1A8491C}" presName="Name37" presStyleLbl="parChTrans1D2" presStyleIdx="3" presStyleCnt="6"/>
      <dgm:spPr/>
      <dgm:t>
        <a:bodyPr/>
        <a:lstStyle/>
        <a:p>
          <a:endParaRPr lang="ru-RU"/>
        </a:p>
      </dgm:t>
    </dgm:pt>
    <dgm:pt modelId="{171EE9AC-7308-46D0-A093-E1254F0031A1}" type="pres">
      <dgm:prSet presAssocID="{EBEF2F1B-94C7-4398-9EEE-FD76ABEA05A7}" presName="hierRoot2" presStyleCnt="0">
        <dgm:presLayoutVars>
          <dgm:hierBranch val="init"/>
        </dgm:presLayoutVars>
      </dgm:prSet>
      <dgm:spPr/>
    </dgm:pt>
    <dgm:pt modelId="{3F17CA0E-D142-41E7-BD28-D8E6EF5B7117}" type="pres">
      <dgm:prSet presAssocID="{EBEF2F1B-94C7-4398-9EEE-FD76ABEA05A7}" presName="rootComposite" presStyleCnt="0"/>
      <dgm:spPr/>
    </dgm:pt>
    <dgm:pt modelId="{DDC52713-6BA4-46D5-9770-A7E570F868B3}" type="pres">
      <dgm:prSet presAssocID="{EBEF2F1B-94C7-4398-9EEE-FD76ABEA05A7}" presName="rootText" presStyleLbl="node1" presStyleIdx="3" presStyleCnt="6" custScaleX="113511" custScaleY="239387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4ADA4520-F721-4F64-B7ED-99C39445C047}" type="pres">
      <dgm:prSet presAssocID="{EBEF2F1B-94C7-4398-9EEE-FD76ABEA05A7}" presName="titleText2" presStyleLbl="fgAcc1" presStyleIdx="3" presStyleCnt="6" custLinFactNeighborX="-2980" custLinFactNeighborY="8752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381C30C-881B-4BA7-9201-7EE323170AD6}" type="pres">
      <dgm:prSet presAssocID="{EBEF2F1B-94C7-4398-9EEE-FD76ABEA05A7}" presName="rootConnector" presStyleLbl="node2" presStyleIdx="0" presStyleCnt="0"/>
      <dgm:spPr/>
      <dgm:t>
        <a:bodyPr/>
        <a:lstStyle/>
        <a:p>
          <a:endParaRPr lang="ru-RU"/>
        </a:p>
      </dgm:t>
    </dgm:pt>
    <dgm:pt modelId="{96ADCA48-C58F-4B71-A865-C56808EAEC05}" type="pres">
      <dgm:prSet presAssocID="{EBEF2F1B-94C7-4398-9EEE-FD76ABEA05A7}" presName="hierChild4" presStyleCnt="0"/>
      <dgm:spPr/>
    </dgm:pt>
    <dgm:pt modelId="{2FE6B2C1-985E-43CC-A432-21E61420267F}" type="pres">
      <dgm:prSet presAssocID="{EBEF2F1B-94C7-4398-9EEE-FD76ABEA05A7}" presName="hierChild5" presStyleCnt="0"/>
      <dgm:spPr/>
    </dgm:pt>
    <dgm:pt modelId="{62805B84-254F-4144-B795-F6934FE1D8F4}" type="pres">
      <dgm:prSet presAssocID="{4FC86F1D-E684-4BF1-8379-BA4BECB6457F}" presName="Name37" presStyleLbl="parChTrans1D2" presStyleIdx="4" presStyleCnt="6"/>
      <dgm:spPr/>
      <dgm:t>
        <a:bodyPr/>
        <a:lstStyle/>
        <a:p>
          <a:endParaRPr lang="ru-RU"/>
        </a:p>
      </dgm:t>
    </dgm:pt>
    <dgm:pt modelId="{D05DFAD0-91CB-4402-84E5-D159FD4AAE2D}" type="pres">
      <dgm:prSet presAssocID="{C1224AE4-A594-4EA8-961D-9C2F1BE5A5B9}" presName="hierRoot2" presStyleCnt="0">
        <dgm:presLayoutVars>
          <dgm:hierBranch val="init"/>
        </dgm:presLayoutVars>
      </dgm:prSet>
      <dgm:spPr/>
    </dgm:pt>
    <dgm:pt modelId="{AC44BB0E-38ED-4D2F-964F-863F91E06FF3}" type="pres">
      <dgm:prSet presAssocID="{C1224AE4-A594-4EA8-961D-9C2F1BE5A5B9}" presName="rootComposite" presStyleCnt="0"/>
      <dgm:spPr/>
    </dgm:pt>
    <dgm:pt modelId="{26F1CCBC-BAC4-4B86-A9EC-43E92FD1C943}" type="pres">
      <dgm:prSet presAssocID="{C1224AE4-A594-4EA8-961D-9C2F1BE5A5B9}" presName="rootText" presStyleLbl="node1" presStyleIdx="4" presStyleCnt="6" custScaleY="233772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E26E9C8C-ABB1-40D8-B1EC-A045673D57FA}" type="pres">
      <dgm:prSet presAssocID="{C1224AE4-A594-4EA8-961D-9C2F1BE5A5B9}" presName="titleText2" presStyleLbl="fgAcc1" presStyleIdx="4" presStyleCnt="6" custLinFactNeighborX="-4316" custLinFactNeighborY="8327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7BFF0EB-3A40-4688-AEAB-F84F172FE78F}" type="pres">
      <dgm:prSet presAssocID="{C1224AE4-A594-4EA8-961D-9C2F1BE5A5B9}" presName="rootConnector" presStyleLbl="node2" presStyleIdx="0" presStyleCnt="0"/>
      <dgm:spPr/>
      <dgm:t>
        <a:bodyPr/>
        <a:lstStyle/>
        <a:p>
          <a:endParaRPr lang="ru-RU"/>
        </a:p>
      </dgm:t>
    </dgm:pt>
    <dgm:pt modelId="{FD98D66E-DBDE-41AC-8635-87AB021A9D52}" type="pres">
      <dgm:prSet presAssocID="{C1224AE4-A594-4EA8-961D-9C2F1BE5A5B9}" presName="hierChild4" presStyleCnt="0"/>
      <dgm:spPr/>
    </dgm:pt>
    <dgm:pt modelId="{48352617-CB64-42B5-B507-A54D86425957}" type="pres">
      <dgm:prSet presAssocID="{C1224AE4-A594-4EA8-961D-9C2F1BE5A5B9}" presName="hierChild5" presStyleCnt="0"/>
      <dgm:spPr/>
    </dgm:pt>
    <dgm:pt modelId="{5D241737-C2C0-4CD7-8A4D-74CE5674E3A0}" type="pres">
      <dgm:prSet presAssocID="{7DECF16D-DA85-45E5-9FEE-42EFF9E4DA66}" presName="Name37" presStyleLbl="parChTrans1D2" presStyleIdx="5" presStyleCnt="6"/>
      <dgm:spPr/>
      <dgm:t>
        <a:bodyPr/>
        <a:lstStyle/>
        <a:p>
          <a:endParaRPr lang="ru-RU"/>
        </a:p>
      </dgm:t>
    </dgm:pt>
    <dgm:pt modelId="{F2C0A6C2-FBCF-490F-8241-3848AD1250EB}" type="pres">
      <dgm:prSet presAssocID="{7F3A0CD2-B1EE-4F55-835B-85C5193D95B7}" presName="hierRoot2" presStyleCnt="0">
        <dgm:presLayoutVars>
          <dgm:hierBranch val="init"/>
        </dgm:presLayoutVars>
      </dgm:prSet>
      <dgm:spPr/>
    </dgm:pt>
    <dgm:pt modelId="{2512721A-2AAD-4436-8884-E647D9D70BF0}" type="pres">
      <dgm:prSet presAssocID="{7F3A0CD2-B1EE-4F55-835B-85C5193D95B7}" presName="rootComposite" presStyleCnt="0"/>
      <dgm:spPr/>
    </dgm:pt>
    <dgm:pt modelId="{23599B58-9AE0-498C-9867-9ED4EADB8489}" type="pres">
      <dgm:prSet presAssocID="{7F3A0CD2-B1EE-4F55-835B-85C5193D95B7}" presName="rootText" presStyleLbl="node1" presStyleIdx="5" presStyleCnt="6" custScaleY="246780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51A97E0-DE69-4D3D-B710-D125A6CA14CB}" type="pres">
      <dgm:prSet presAssocID="{7F3A0CD2-B1EE-4F55-835B-85C5193D95B7}" presName="titleText2" presStyleLbl="fgAcc1" presStyleIdx="5" presStyleCnt="6" custLinFactNeighborX="4952" custLinFactNeighborY="657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0D64EEC-82BF-4879-AF3E-80E804E5DE9F}" type="pres">
      <dgm:prSet presAssocID="{7F3A0CD2-B1EE-4F55-835B-85C5193D95B7}" presName="rootConnector" presStyleLbl="node2" presStyleIdx="0" presStyleCnt="0"/>
      <dgm:spPr/>
      <dgm:t>
        <a:bodyPr/>
        <a:lstStyle/>
        <a:p>
          <a:endParaRPr lang="ru-RU"/>
        </a:p>
      </dgm:t>
    </dgm:pt>
    <dgm:pt modelId="{24DB4C5B-0D36-4776-9DE3-AADA84557DCA}" type="pres">
      <dgm:prSet presAssocID="{7F3A0CD2-B1EE-4F55-835B-85C5193D95B7}" presName="hierChild4" presStyleCnt="0"/>
      <dgm:spPr/>
    </dgm:pt>
    <dgm:pt modelId="{FFFA98D1-5B44-41C1-883D-C9CA0CAC9F02}" type="pres">
      <dgm:prSet presAssocID="{7F3A0CD2-B1EE-4F55-835B-85C5193D95B7}" presName="hierChild5" presStyleCnt="0"/>
      <dgm:spPr/>
    </dgm:pt>
    <dgm:pt modelId="{D4671417-A519-4922-8447-BFC4DBBD4FF8}" type="pres">
      <dgm:prSet presAssocID="{E4E17E55-BCC7-4EA4-99E7-2A08A4453215}" presName="hierChild3" presStyleCnt="0"/>
      <dgm:spPr/>
    </dgm:pt>
  </dgm:ptLst>
  <dgm:cxnLst>
    <dgm:cxn modelId="{2EFBAD16-8E52-4D32-A439-453F01250CB8}" type="presOf" srcId="{8A768044-D0E5-440B-B416-7D3A1F588281}" destId="{BE0795B5-2AC0-4B0A-9D33-B89D576D69EC}" srcOrd="1" destOrd="0" presId="urn:microsoft.com/office/officeart/2008/layout/NameandTitleOrganizationalChart"/>
    <dgm:cxn modelId="{3D5DCDF2-72AB-4CFA-8930-F681BAD085D1}" type="presOf" srcId="{E4E17E55-BCC7-4EA4-99E7-2A08A4453215}" destId="{F42A4E8A-5D3C-4B2F-AA47-324F491019D9}" srcOrd="0" destOrd="0" presId="urn:microsoft.com/office/officeart/2008/layout/NameandTitleOrganizationalChart"/>
    <dgm:cxn modelId="{F80A0C33-F734-4B55-9CA4-276EC1FFF102}" type="presOf" srcId="{C1224AE4-A594-4EA8-961D-9C2F1BE5A5B9}" destId="{87BFF0EB-3A40-4688-AEAB-F84F172FE78F}" srcOrd="1" destOrd="0" presId="urn:microsoft.com/office/officeart/2008/layout/NameandTitleOrganizationalChart"/>
    <dgm:cxn modelId="{E34A370E-0AA3-4919-A6E7-9A33DA7DC4CF}" srcId="{E4E17E55-BCC7-4EA4-99E7-2A08A4453215}" destId="{98F05579-21F4-48C9-A50A-C118E9E50F43}" srcOrd="2" destOrd="0" parTransId="{871D0B8D-60E7-412C-A4F0-EE8C769F2E02}" sibTransId="{1980F097-67EA-4995-B7AB-6B357BBC977B}"/>
    <dgm:cxn modelId="{F8B20F51-3970-4765-BB29-B8DE057E5672}" type="presOf" srcId="{7F3A0CD2-B1EE-4F55-835B-85C5193D95B7}" destId="{A0D64EEC-82BF-4879-AF3E-80E804E5DE9F}" srcOrd="1" destOrd="0" presId="urn:microsoft.com/office/officeart/2008/layout/NameandTitleOrganizationalChart"/>
    <dgm:cxn modelId="{39FAC560-9E76-4076-92C4-8139A7A597B8}" type="presOf" srcId="{93FB5895-24BE-472B-B8AE-452DABD3104B}" destId="{A0EFE8C7-EFEF-4CDB-9AFD-5EE7592892B8}" srcOrd="0" destOrd="0" presId="urn:microsoft.com/office/officeart/2008/layout/NameandTitleOrganizationalChart"/>
    <dgm:cxn modelId="{460EC58E-9032-4BF5-B84C-C3FAD7F8EA50}" type="presOf" srcId="{4FC86F1D-E684-4BF1-8379-BA4BECB6457F}" destId="{62805B84-254F-4144-B795-F6934FE1D8F4}" srcOrd="0" destOrd="0" presId="urn:microsoft.com/office/officeart/2008/layout/NameandTitleOrganizationalChart"/>
    <dgm:cxn modelId="{980EF6FE-B19E-4EDD-A686-E9696918879E}" type="presOf" srcId="{98F05579-21F4-48C9-A50A-C118E9E50F43}" destId="{79207CD5-E923-41FB-9B24-354743B8F8A5}" srcOrd="1" destOrd="0" presId="urn:microsoft.com/office/officeart/2008/layout/NameandTitleOrganizationalChart"/>
    <dgm:cxn modelId="{5C330760-A3A3-4873-BCE9-F0A059A73ED0}" srcId="{E4E17E55-BCC7-4EA4-99E7-2A08A4453215}" destId="{8A768044-D0E5-440B-B416-7D3A1F588281}" srcOrd="1" destOrd="0" parTransId="{106B1460-CA97-433A-B7AD-B61A29A1E8B8}" sibTransId="{C5C9877B-1CB4-48B9-AF97-86870807CD25}"/>
    <dgm:cxn modelId="{C23C164C-AC7A-4002-85BB-53CCC8BFD688}" type="presOf" srcId="{1980F097-67EA-4995-B7AB-6B357BBC977B}" destId="{771F5016-5294-4CA5-B901-B71A2AA17CC6}" srcOrd="0" destOrd="0" presId="urn:microsoft.com/office/officeart/2008/layout/NameandTitleOrganizationalChart"/>
    <dgm:cxn modelId="{9102EC07-1676-43DE-8255-ECCBEF812242}" type="presOf" srcId="{8A768044-D0E5-440B-B416-7D3A1F588281}" destId="{E2C555BF-CB22-408B-A2B5-83FA40AEA841}" srcOrd="0" destOrd="0" presId="urn:microsoft.com/office/officeart/2008/layout/NameandTitleOrganizationalChart"/>
    <dgm:cxn modelId="{3D3A898F-9810-4830-B8EC-A0141CBBDBC4}" type="presOf" srcId="{7DECF16D-DA85-45E5-9FEE-42EFF9E4DA66}" destId="{5D241737-C2C0-4CD7-8A4D-74CE5674E3A0}" srcOrd="0" destOrd="0" presId="urn:microsoft.com/office/officeart/2008/layout/NameandTitleOrganizationalChart"/>
    <dgm:cxn modelId="{D5A810C9-3531-4563-A915-868AA8278207}" type="presOf" srcId="{93FB5895-24BE-472B-B8AE-452DABD3104B}" destId="{2B472740-B3A0-44B5-8837-3D9049F41F72}" srcOrd="1" destOrd="0" presId="urn:microsoft.com/office/officeart/2008/layout/NameandTitleOrganizationalChart"/>
    <dgm:cxn modelId="{5F8736A3-B9B5-4211-A8DD-BCD884CC617C}" type="presOf" srcId="{9CA72873-6A7C-4804-B0E0-27C07DD529CE}" destId="{E26E9C8C-ABB1-40D8-B1EC-A045673D57FA}" srcOrd="0" destOrd="0" presId="urn:microsoft.com/office/officeart/2008/layout/NameandTitleOrganizationalChart"/>
    <dgm:cxn modelId="{1B57CF58-1B07-4C8F-929C-A4EEBA58732B}" type="presOf" srcId="{236DA050-DE58-4A36-8278-DDA5D402F7AE}" destId="{4ADA4520-F721-4F64-B7ED-99C39445C047}" srcOrd="0" destOrd="0" presId="urn:microsoft.com/office/officeart/2008/layout/NameandTitleOrganizationalChart"/>
    <dgm:cxn modelId="{F32886A1-EA71-48C6-B5D9-D624C226C656}" type="presOf" srcId="{98F05579-21F4-48C9-A50A-C118E9E50F43}" destId="{77D4BFAB-1F31-4B0E-A08A-0F81C17DA180}" srcOrd="0" destOrd="0" presId="urn:microsoft.com/office/officeart/2008/layout/NameandTitleOrganizationalChart"/>
    <dgm:cxn modelId="{4D73A86E-5E2B-48E2-B7A6-28B39A3723B0}" srcId="{E4E17E55-BCC7-4EA4-99E7-2A08A4453215}" destId="{7F3A0CD2-B1EE-4F55-835B-85C5193D95B7}" srcOrd="5" destOrd="0" parTransId="{7DECF16D-DA85-45E5-9FEE-42EFF9E4DA66}" sibTransId="{1A9AFB0D-5B85-4805-8A1A-BBD0E337FD35}"/>
    <dgm:cxn modelId="{3E220898-6DB2-4D77-9218-8D6A067590E1}" type="presOf" srcId="{EBEF2F1B-94C7-4398-9EEE-FD76ABEA05A7}" destId="{C381C30C-881B-4BA7-9201-7EE323170AD6}" srcOrd="1" destOrd="0" presId="urn:microsoft.com/office/officeart/2008/layout/NameandTitleOrganizationalChart"/>
    <dgm:cxn modelId="{311DB1C9-9175-4E7D-857B-A63D61F2E00C}" type="presOf" srcId="{EBEF2F1B-94C7-4398-9EEE-FD76ABEA05A7}" destId="{DDC52713-6BA4-46D5-9770-A7E570F868B3}" srcOrd="0" destOrd="0" presId="urn:microsoft.com/office/officeart/2008/layout/NameandTitleOrganizationalChart"/>
    <dgm:cxn modelId="{F2F70BBC-C789-401C-BA4D-A89F61308682}" srcId="{D11E0284-9AF7-4B10-9002-73DA0B6CF89C}" destId="{E4E17E55-BCC7-4EA4-99E7-2A08A4453215}" srcOrd="0" destOrd="0" parTransId="{C22EFAD3-6661-4AC8-B06E-02957A7EEE43}" sibTransId="{7DBEF959-19F5-4FA8-9E88-C80195E10313}"/>
    <dgm:cxn modelId="{E43E82B9-DCA3-47FE-AB54-E6CBE4966E70}" type="presOf" srcId="{6712122B-2868-4DAD-9AC9-D13000570A63}" destId="{09820A94-EB74-40E2-8893-2ACE94B3336D}" srcOrd="0" destOrd="0" presId="urn:microsoft.com/office/officeart/2008/layout/NameandTitleOrganizationalChart"/>
    <dgm:cxn modelId="{1A4828FB-DBEA-4EA2-8C7E-CCF57B9C4011}" type="presOf" srcId="{E4E17E55-BCC7-4EA4-99E7-2A08A4453215}" destId="{69120744-2DF2-427D-A89F-7AB67B6E0388}" srcOrd="1" destOrd="0" presId="urn:microsoft.com/office/officeart/2008/layout/NameandTitleOrganizationalChart"/>
    <dgm:cxn modelId="{9DCBF5FB-7D0B-4D35-88F0-D4430C0BAA49}" type="presOf" srcId="{1A9AFB0D-5B85-4805-8A1A-BBD0E337FD35}" destId="{851A97E0-DE69-4D3D-B710-D125A6CA14CB}" srcOrd="0" destOrd="0" presId="urn:microsoft.com/office/officeart/2008/layout/NameandTitleOrganizationalChart"/>
    <dgm:cxn modelId="{BDFCDD5A-00AF-4355-A9CA-A4A98411390E}" type="presOf" srcId="{C1224AE4-A594-4EA8-961D-9C2F1BE5A5B9}" destId="{26F1CCBC-BAC4-4B86-A9EC-43E92FD1C943}" srcOrd="0" destOrd="0" presId="urn:microsoft.com/office/officeart/2008/layout/NameandTitleOrganizationalChart"/>
    <dgm:cxn modelId="{9425B4F4-FBC0-44AB-98B1-50E930BC7FE2}" type="presOf" srcId="{D11E0284-9AF7-4B10-9002-73DA0B6CF89C}" destId="{E66399CA-3F14-4A2D-81F1-77D5BE519E6A}" srcOrd="0" destOrd="0" presId="urn:microsoft.com/office/officeart/2008/layout/NameandTitleOrganizationalChart"/>
    <dgm:cxn modelId="{A45B786E-8271-4CB2-A50E-44892E3AD9C8}" srcId="{E4E17E55-BCC7-4EA4-99E7-2A08A4453215}" destId="{93FB5895-24BE-472B-B8AE-452DABD3104B}" srcOrd="0" destOrd="0" parTransId="{6712122B-2868-4DAD-9AC9-D13000570A63}" sibTransId="{623A2A68-7C41-4A7B-BB2F-F8B472D33E88}"/>
    <dgm:cxn modelId="{F70F6374-754E-497F-AFEF-C2AD40460382}" srcId="{E4E17E55-BCC7-4EA4-99E7-2A08A4453215}" destId="{EBEF2F1B-94C7-4398-9EEE-FD76ABEA05A7}" srcOrd="3" destOrd="0" parTransId="{03159241-900C-4F48-85AC-846EB1A8491C}" sibTransId="{236DA050-DE58-4A36-8278-DDA5D402F7AE}"/>
    <dgm:cxn modelId="{F1A89252-1A27-4A5C-86CF-DB3BF14E7015}" srcId="{E4E17E55-BCC7-4EA4-99E7-2A08A4453215}" destId="{C1224AE4-A594-4EA8-961D-9C2F1BE5A5B9}" srcOrd="4" destOrd="0" parTransId="{4FC86F1D-E684-4BF1-8379-BA4BECB6457F}" sibTransId="{9CA72873-6A7C-4804-B0E0-27C07DD529CE}"/>
    <dgm:cxn modelId="{2ED0A1B1-05CA-40B7-B9C4-0DC73B0111ED}" type="presOf" srcId="{106B1460-CA97-433A-B7AD-B61A29A1E8B8}" destId="{049F5EEE-98BA-4C82-AE64-2828F98F4214}" srcOrd="0" destOrd="0" presId="urn:microsoft.com/office/officeart/2008/layout/NameandTitleOrganizationalChart"/>
    <dgm:cxn modelId="{E64BBD45-68B9-4AC6-8B8F-D080D96FE5A6}" type="presOf" srcId="{871D0B8D-60E7-412C-A4F0-EE8C769F2E02}" destId="{94A37395-2824-4091-85C9-4B16DE1086EE}" srcOrd="0" destOrd="0" presId="urn:microsoft.com/office/officeart/2008/layout/NameandTitleOrganizationalChart"/>
    <dgm:cxn modelId="{0F9AEB43-C4DB-4DB3-A4E5-C9AF15C6F24B}" type="presOf" srcId="{7F3A0CD2-B1EE-4F55-835B-85C5193D95B7}" destId="{23599B58-9AE0-498C-9867-9ED4EADB8489}" srcOrd="0" destOrd="0" presId="urn:microsoft.com/office/officeart/2008/layout/NameandTitleOrganizationalChart"/>
    <dgm:cxn modelId="{E1D26976-5041-4F6D-A03E-D777780D2C67}" type="presOf" srcId="{C5C9877B-1CB4-48B9-AF97-86870807CD25}" destId="{046B4351-1A1E-4561-8189-C235C78FCB85}" srcOrd="0" destOrd="0" presId="urn:microsoft.com/office/officeart/2008/layout/NameandTitleOrganizationalChart"/>
    <dgm:cxn modelId="{976C7D89-7D75-4586-818B-5C4404EF37A3}" type="presOf" srcId="{623A2A68-7C41-4A7B-BB2F-F8B472D33E88}" destId="{F3BBECD2-0506-40B7-B3A0-C0BB29470CFA}" srcOrd="0" destOrd="0" presId="urn:microsoft.com/office/officeart/2008/layout/NameandTitleOrganizationalChart"/>
    <dgm:cxn modelId="{03A19E2F-B4E5-4880-9E51-5ACBB068C575}" type="presOf" srcId="{7DBEF959-19F5-4FA8-9E88-C80195E10313}" destId="{0EF0E714-20B7-4C0B-A937-22D47C38BEE5}" srcOrd="0" destOrd="0" presId="urn:microsoft.com/office/officeart/2008/layout/NameandTitleOrganizationalChart"/>
    <dgm:cxn modelId="{BDFAF328-C5D8-48D2-A711-3713D14842F4}" type="presOf" srcId="{03159241-900C-4F48-85AC-846EB1A8491C}" destId="{56015EF1-AADC-46FE-A46C-CAD1442A2757}" srcOrd="0" destOrd="0" presId="urn:microsoft.com/office/officeart/2008/layout/NameandTitleOrganizationalChart"/>
    <dgm:cxn modelId="{B77A5335-8D94-4010-9A32-41777E860BB2}" type="presParOf" srcId="{E66399CA-3F14-4A2D-81F1-77D5BE519E6A}" destId="{AD0EB042-02EE-4FEA-AE6F-73591E2B134B}" srcOrd="0" destOrd="0" presId="urn:microsoft.com/office/officeart/2008/layout/NameandTitleOrganizationalChart"/>
    <dgm:cxn modelId="{43AD89B5-9E05-4A44-95E2-4A85F9A99CFD}" type="presParOf" srcId="{AD0EB042-02EE-4FEA-AE6F-73591E2B134B}" destId="{F810A8E6-A70F-47D6-85AE-D6D7D892FE6E}" srcOrd="0" destOrd="0" presId="urn:microsoft.com/office/officeart/2008/layout/NameandTitleOrganizationalChart"/>
    <dgm:cxn modelId="{EB047FA3-90F9-45D3-BF57-875C0274E0D3}" type="presParOf" srcId="{F810A8E6-A70F-47D6-85AE-D6D7D892FE6E}" destId="{F42A4E8A-5D3C-4B2F-AA47-324F491019D9}" srcOrd="0" destOrd="0" presId="urn:microsoft.com/office/officeart/2008/layout/NameandTitleOrganizationalChart"/>
    <dgm:cxn modelId="{6454D37A-7230-4070-A35D-1410625CAF12}" type="presParOf" srcId="{F810A8E6-A70F-47D6-85AE-D6D7D892FE6E}" destId="{0EF0E714-20B7-4C0B-A937-22D47C38BEE5}" srcOrd="1" destOrd="0" presId="urn:microsoft.com/office/officeart/2008/layout/NameandTitleOrganizationalChart"/>
    <dgm:cxn modelId="{65FA3FFA-86E0-4C63-A5FA-AC6A92943887}" type="presParOf" srcId="{F810A8E6-A70F-47D6-85AE-D6D7D892FE6E}" destId="{69120744-2DF2-427D-A89F-7AB67B6E0388}" srcOrd="2" destOrd="0" presId="urn:microsoft.com/office/officeart/2008/layout/NameandTitleOrganizationalChart"/>
    <dgm:cxn modelId="{F5B7B2E1-0164-42F6-B3E5-3C38D1CBCD74}" type="presParOf" srcId="{AD0EB042-02EE-4FEA-AE6F-73591E2B134B}" destId="{ED1D4027-4768-449C-8F6E-E0390C085354}" srcOrd="1" destOrd="0" presId="urn:microsoft.com/office/officeart/2008/layout/NameandTitleOrganizationalChart"/>
    <dgm:cxn modelId="{8709D4D6-2942-4688-BCAB-6DD0A7E95390}" type="presParOf" srcId="{ED1D4027-4768-449C-8F6E-E0390C085354}" destId="{09820A94-EB74-40E2-8893-2ACE94B3336D}" srcOrd="0" destOrd="0" presId="urn:microsoft.com/office/officeart/2008/layout/NameandTitleOrganizationalChart"/>
    <dgm:cxn modelId="{739B8271-25DD-4591-A821-CB1DB7EF7E10}" type="presParOf" srcId="{ED1D4027-4768-449C-8F6E-E0390C085354}" destId="{AA06340D-90FD-4713-A1D5-FFB3558F4C02}" srcOrd="1" destOrd="0" presId="urn:microsoft.com/office/officeart/2008/layout/NameandTitleOrganizationalChart"/>
    <dgm:cxn modelId="{5DE5E4FD-64EF-42AD-B5DB-75773B920613}" type="presParOf" srcId="{AA06340D-90FD-4713-A1D5-FFB3558F4C02}" destId="{9C2E55A4-E7E0-466C-8A0C-0D49013D9C01}" srcOrd="0" destOrd="0" presId="urn:microsoft.com/office/officeart/2008/layout/NameandTitleOrganizationalChart"/>
    <dgm:cxn modelId="{8BC7BAEF-3854-4206-9D2A-5E60614BD798}" type="presParOf" srcId="{9C2E55A4-E7E0-466C-8A0C-0D49013D9C01}" destId="{A0EFE8C7-EFEF-4CDB-9AFD-5EE7592892B8}" srcOrd="0" destOrd="0" presId="urn:microsoft.com/office/officeart/2008/layout/NameandTitleOrganizationalChart"/>
    <dgm:cxn modelId="{241CD9FC-8012-41CF-900C-7CACFD34AF12}" type="presParOf" srcId="{9C2E55A4-E7E0-466C-8A0C-0D49013D9C01}" destId="{F3BBECD2-0506-40B7-B3A0-C0BB29470CFA}" srcOrd="1" destOrd="0" presId="urn:microsoft.com/office/officeart/2008/layout/NameandTitleOrganizationalChart"/>
    <dgm:cxn modelId="{1BBF0DE8-6CD5-448C-8D63-78A30EE0461D}" type="presParOf" srcId="{9C2E55A4-E7E0-466C-8A0C-0D49013D9C01}" destId="{2B472740-B3A0-44B5-8837-3D9049F41F72}" srcOrd="2" destOrd="0" presId="urn:microsoft.com/office/officeart/2008/layout/NameandTitleOrganizationalChart"/>
    <dgm:cxn modelId="{C577E3E7-7DF7-40A2-A56A-6D61EC6DE2ED}" type="presParOf" srcId="{AA06340D-90FD-4713-A1D5-FFB3558F4C02}" destId="{293F2EE3-A1DC-49A7-917F-FDE8237B20BB}" srcOrd="1" destOrd="0" presId="urn:microsoft.com/office/officeart/2008/layout/NameandTitleOrganizationalChart"/>
    <dgm:cxn modelId="{E4FA55FA-3EF4-4AD1-9050-0641460E4D61}" type="presParOf" srcId="{AA06340D-90FD-4713-A1D5-FFB3558F4C02}" destId="{ED43AA42-7795-45F8-87DC-E95CDEBB0806}" srcOrd="2" destOrd="0" presId="urn:microsoft.com/office/officeart/2008/layout/NameandTitleOrganizationalChart"/>
    <dgm:cxn modelId="{891927A1-0D44-4591-9225-161ED70BF843}" type="presParOf" srcId="{ED1D4027-4768-449C-8F6E-E0390C085354}" destId="{049F5EEE-98BA-4C82-AE64-2828F98F4214}" srcOrd="2" destOrd="0" presId="urn:microsoft.com/office/officeart/2008/layout/NameandTitleOrganizationalChart"/>
    <dgm:cxn modelId="{C17518F6-0921-4923-9B05-DD3584D9DE6B}" type="presParOf" srcId="{ED1D4027-4768-449C-8F6E-E0390C085354}" destId="{9D20FB48-4BEC-449B-AAEF-3C5629D57BA3}" srcOrd="3" destOrd="0" presId="urn:microsoft.com/office/officeart/2008/layout/NameandTitleOrganizationalChart"/>
    <dgm:cxn modelId="{682B10C0-1327-4920-A10B-5E29E3CBB8B9}" type="presParOf" srcId="{9D20FB48-4BEC-449B-AAEF-3C5629D57BA3}" destId="{A230A7A5-26F3-4AA6-9F6E-12D417E125F8}" srcOrd="0" destOrd="0" presId="urn:microsoft.com/office/officeart/2008/layout/NameandTitleOrganizationalChart"/>
    <dgm:cxn modelId="{94443BD5-65ED-4F82-BF36-1755552B408F}" type="presParOf" srcId="{A230A7A5-26F3-4AA6-9F6E-12D417E125F8}" destId="{E2C555BF-CB22-408B-A2B5-83FA40AEA841}" srcOrd="0" destOrd="0" presId="urn:microsoft.com/office/officeart/2008/layout/NameandTitleOrganizationalChart"/>
    <dgm:cxn modelId="{77B9A14F-6E85-467C-89C9-7B2650CE177F}" type="presParOf" srcId="{A230A7A5-26F3-4AA6-9F6E-12D417E125F8}" destId="{046B4351-1A1E-4561-8189-C235C78FCB85}" srcOrd="1" destOrd="0" presId="urn:microsoft.com/office/officeart/2008/layout/NameandTitleOrganizationalChart"/>
    <dgm:cxn modelId="{9CBE1DB6-0B3C-47E4-9C8E-2F4F8F436E1B}" type="presParOf" srcId="{A230A7A5-26F3-4AA6-9F6E-12D417E125F8}" destId="{BE0795B5-2AC0-4B0A-9D33-B89D576D69EC}" srcOrd="2" destOrd="0" presId="urn:microsoft.com/office/officeart/2008/layout/NameandTitleOrganizationalChart"/>
    <dgm:cxn modelId="{3FDA0405-9945-458E-8EC2-E47EE3E5F9B2}" type="presParOf" srcId="{9D20FB48-4BEC-449B-AAEF-3C5629D57BA3}" destId="{0B6D04BF-EA99-4588-944A-C4303F510700}" srcOrd="1" destOrd="0" presId="urn:microsoft.com/office/officeart/2008/layout/NameandTitleOrganizationalChart"/>
    <dgm:cxn modelId="{E4BC782D-10AE-4942-B3F9-FD74C96F699C}" type="presParOf" srcId="{9D20FB48-4BEC-449B-AAEF-3C5629D57BA3}" destId="{0C535776-F7A7-4592-9A3B-E777F75DEB4F}" srcOrd="2" destOrd="0" presId="urn:microsoft.com/office/officeart/2008/layout/NameandTitleOrganizationalChart"/>
    <dgm:cxn modelId="{2C5D9729-F5F0-4061-90CA-808389842C61}" type="presParOf" srcId="{ED1D4027-4768-449C-8F6E-E0390C085354}" destId="{94A37395-2824-4091-85C9-4B16DE1086EE}" srcOrd="4" destOrd="0" presId="urn:microsoft.com/office/officeart/2008/layout/NameandTitleOrganizationalChart"/>
    <dgm:cxn modelId="{AC56C4DD-8558-429D-A04D-B34ABAE88F8B}" type="presParOf" srcId="{ED1D4027-4768-449C-8F6E-E0390C085354}" destId="{7C0A7EEE-12CD-4553-B348-EFCE225C2BD3}" srcOrd="5" destOrd="0" presId="urn:microsoft.com/office/officeart/2008/layout/NameandTitleOrganizationalChart"/>
    <dgm:cxn modelId="{3D7AA5E3-20D1-4F4F-8040-C0B3B229DCE7}" type="presParOf" srcId="{7C0A7EEE-12CD-4553-B348-EFCE225C2BD3}" destId="{B78A0E24-F00F-49C4-BC5C-4F6C478E7281}" srcOrd="0" destOrd="0" presId="urn:microsoft.com/office/officeart/2008/layout/NameandTitleOrganizationalChart"/>
    <dgm:cxn modelId="{61567FEE-7248-481D-A8AD-127B20F58568}" type="presParOf" srcId="{B78A0E24-F00F-49C4-BC5C-4F6C478E7281}" destId="{77D4BFAB-1F31-4B0E-A08A-0F81C17DA180}" srcOrd="0" destOrd="0" presId="urn:microsoft.com/office/officeart/2008/layout/NameandTitleOrganizationalChart"/>
    <dgm:cxn modelId="{556C0B7C-EFBD-4FCD-9264-937404BD5F8A}" type="presParOf" srcId="{B78A0E24-F00F-49C4-BC5C-4F6C478E7281}" destId="{771F5016-5294-4CA5-B901-B71A2AA17CC6}" srcOrd="1" destOrd="0" presId="urn:microsoft.com/office/officeart/2008/layout/NameandTitleOrganizationalChart"/>
    <dgm:cxn modelId="{984DABBB-CB45-4F83-A235-EAA501898967}" type="presParOf" srcId="{B78A0E24-F00F-49C4-BC5C-4F6C478E7281}" destId="{79207CD5-E923-41FB-9B24-354743B8F8A5}" srcOrd="2" destOrd="0" presId="urn:microsoft.com/office/officeart/2008/layout/NameandTitleOrganizationalChart"/>
    <dgm:cxn modelId="{88961664-3D18-427A-845C-835557EE66C7}" type="presParOf" srcId="{7C0A7EEE-12CD-4553-B348-EFCE225C2BD3}" destId="{670E3301-8820-4DF5-A15B-506384231EF2}" srcOrd="1" destOrd="0" presId="urn:microsoft.com/office/officeart/2008/layout/NameandTitleOrganizationalChart"/>
    <dgm:cxn modelId="{DCF02316-A680-483F-9793-896123DA09AB}" type="presParOf" srcId="{7C0A7EEE-12CD-4553-B348-EFCE225C2BD3}" destId="{8D5257D6-5E3C-4CFB-97C7-926ABA0909EF}" srcOrd="2" destOrd="0" presId="urn:microsoft.com/office/officeart/2008/layout/NameandTitleOrganizationalChart"/>
    <dgm:cxn modelId="{AD6A3A5D-9C04-4A4F-8F22-59E91A97637D}" type="presParOf" srcId="{ED1D4027-4768-449C-8F6E-E0390C085354}" destId="{56015EF1-AADC-46FE-A46C-CAD1442A2757}" srcOrd="6" destOrd="0" presId="urn:microsoft.com/office/officeart/2008/layout/NameandTitleOrganizationalChart"/>
    <dgm:cxn modelId="{EA8E7105-F741-4DF5-97AB-F27E47223031}" type="presParOf" srcId="{ED1D4027-4768-449C-8F6E-E0390C085354}" destId="{171EE9AC-7308-46D0-A093-E1254F0031A1}" srcOrd="7" destOrd="0" presId="urn:microsoft.com/office/officeart/2008/layout/NameandTitleOrganizationalChart"/>
    <dgm:cxn modelId="{F2D42FB8-B413-43FC-AB44-33A389CDCE3B}" type="presParOf" srcId="{171EE9AC-7308-46D0-A093-E1254F0031A1}" destId="{3F17CA0E-D142-41E7-BD28-D8E6EF5B7117}" srcOrd="0" destOrd="0" presId="urn:microsoft.com/office/officeart/2008/layout/NameandTitleOrganizationalChart"/>
    <dgm:cxn modelId="{3A5EA937-2AFD-43F8-A15A-A4C32EBF83FC}" type="presParOf" srcId="{3F17CA0E-D142-41E7-BD28-D8E6EF5B7117}" destId="{DDC52713-6BA4-46D5-9770-A7E570F868B3}" srcOrd="0" destOrd="0" presId="urn:microsoft.com/office/officeart/2008/layout/NameandTitleOrganizationalChart"/>
    <dgm:cxn modelId="{6B379A63-BB08-43B4-8B47-2F551D5A5A96}" type="presParOf" srcId="{3F17CA0E-D142-41E7-BD28-D8E6EF5B7117}" destId="{4ADA4520-F721-4F64-B7ED-99C39445C047}" srcOrd="1" destOrd="0" presId="urn:microsoft.com/office/officeart/2008/layout/NameandTitleOrganizationalChart"/>
    <dgm:cxn modelId="{152735BD-62E8-4B17-ADD3-29FEC734A43C}" type="presParOf" srcId="{3F17CA0E-D142-41E7-BD28-D8E6EF5B7117}" destId="{C381C30C-881B-4BA7-9201-7EE323170AD6}" srcOrd="2" destOrd="0" presId="urn:microsoft.com/office/officeart/2008/layout/NameandTitleOrganizationalChart"/>
    <dgm:cxn modelId="{68A9A34B-AADB-4EE3-92DE-82E9580FAA3B}" type="presParOf" srcId="{171EE9AC-7308-46D0-A093-E1254F0031A1}" destId="{96ADCA48-C58F-4B71-A865-C56808EAEC05}" srcOrd="1" destOrd="0" presId="urn:microsoft.com/office/officeart/2008/layout/NameandTitleOrganizationalChart"/>
    <dgm:cxn modelId="{6EFE7D7B-1143-43D2-8103-60944F30671D}" type="presParOf" srcId="{171EE9AC-7308-46D0-A093-E1254F0031A1}" destId="{2FE6B2C1-985E-43CC-A432-21E61420267F}" srcOrd="2" destOrd="0" presId="urn:microsoft.com/office/officeart/2008/layout/NameandTitleOrganizationalChart"/>
    <dgm:cxn modelId="{40D13524-DE06-407B-87CC-54414FF679D3}" type="presParOf" srcId="{ED1D4027-4768-449C-8F6E-E0390C085354}" destId="{62805B84-254F-4144-B795-F6934FE1D8F4}" srcOrd="8" destOrd="0" presId="urn:microsoft.com/office/officeart/2008/layout/NameandTitleOrganizationalChart"/>
    <dgm:cxn modelId="{F9039820-1517-49A3-8BFA-8E7B1019F7ED}" type="presParOf" srcId="{ED1D4027-4768-449C-8F6E-E0390C085354}" destId="{D05DFAD0-91CB-4402-84E5-D159FD4AAE2D}" srcOrd="9" destOrd="0" presId="urn:microsoft.com/office/officeart/2008/layout/NameandTitleOrganizationalChart"/>
    <dgm:cxn modelId="{0C8B4054-BBF3-47C9-BA79-FC11B18412E7}" type="presParOf" srcId="{D05DFAD0-91CB-4402-84E5-D159FD4AAE2D}" destId="{AC44BB0E-38ED-4D2F-964F-863F91E06FF3}" srcOrd="0" destOrd="0" presId="urn:microsoft.com/office/officeart/2008/layout/NameandTitleOrganizationalChart"/>
    <dgm:cxn modelId="{62C4DEB5-A99A-4F69-AF22-0B3B85F3FA4A}" type="presParOf" srcId="{AC44BB0E-38ED-4D2F-964F-863F91E06FF3}" destId="{26F1CCBC-BAC4-4B86-A9EC-43E92FD1C943}" srcOrd="0" destOrd="0" presId="urn:microsoft.com/office/officeart/2008/layout/NameandTitleOrganizationalChart"/>
    <dgm:cxn modelId="{7060BF93-7ACE-4F6D-A931-8251F19478D9}" type="presParOf" srcId="{AC44BB0E-38ED-4D2F-964F-863F91E06FF3}" destId="{E26E9C8C-ABB1-40D8-B1EC-A045673D57FA}" srcOrd="1" destOrd="0" presId="urn:microsoft.com/office/officeart/2008/layout/NameandTitleOrganizationalChart"/>
    <dgm:cxn modelId="{10220A02-2E51-4743-888C-D7A50D3E13EE}" type="presParOf" srcId="{AC44BB0E-38ED-4D2F-964F-863F91E06FF3}" destId="{87BFF0EB-3A40-4688-AEAB-F84F172FE78F}" srcOrd="2" destOrd="0" presId="urn:microsoft.com/office/officeart/2008/layout/NameandTitleOrganizationalChart"/>
    <dgm:cxn modelId="{695022AB-319E-4463-B24C-693FBA4FB630}" type="presParOf" srcId="{D05DFAD0-91CB-4402-84E5-D159FD4AAE2D}" destId="{FD98D66E-DBDE-41AC-8635-87AB021A9D52}" srcOrd="1" destOrd="0" presId="urn:microsoft.com/office/officeart/2008/layout/NameandTitleOrganizationalChart"/>
    <dgm:cxn modelId="{399AAA2F-94BB-48E5-8F83-E070032D94F5}" type="presParOf" srcId="{D05DFAD0-91CB-4402-84E5-D159FD4AAE2D}" destId="{48352617-CB64-42B5-B507-A54D86425957}" srcOrd="2" destOrd="0" presId="urn:microsoft.com/office/officeart/2008/layout/NameandTitleOrganizationalChart"/>
    <dgm:cxn modelId="{744B8186-09E8-49A7-8261-7436EF6D29ED}" type="presParOf" srcId="{ED1D4027-4768-449C-8F6E-E0390C085354}" destId="{5D241737-C2C0-4CD7-8A4D-74CE5674E3A0}" srcOrd="10" destOrd="0" presId="urn:microsoft.com/office/officeart/2008/layout/NameandTitleOrganizationalChart"/>
    <dgm:cxn modelId="{C2E5E385-9138-45B9-9600-D68BC55B93D1}" type="presParOf" srcId="{ED1D4027-4768-449C-8F6E-E0390C085354}" destId="{F2C0A6C2-FBCF-490F-8241-3848AD1250EB}" srcOrd="11" destOrd="0" presId="urn:microsoft.com/office/officeart/2008/layout/NameandTitleOrganizationalChart"/>
    <dgm:cxn modelId="{0B76144C-A7C9-44D2-9E34-D44C62F4FDD9}" type="presParOf" srcId="{F2C0A6C2-FBCF-490F-8241-3848AD1250EB}" destId="{2512721A-2AAD-4436-8884-E647D9D70BF0}" srcOrd="0" destOrd="0" presId="urn:microsoft.com/office/officeart/2008/layout/NameandTitleOrganizationalChart"/>
    <dgm:cxn modelId="{FACE0310-0F44-4819-80CD-8223CD7F1D51}" type="presParOf" srcId="{2512721A-2AAD-4436-8884-E647D9D70BF0}" destId="{23599B58-9AE0-498C-9867-9ED4EADB8489}" srcOrd="0" destOrd="0" presId="urn:microsoft.com/office/officeart/2008/layout/NameandTitleOrganizationalChart"/>
    <dgm:cxn modelId="{B49950AB-B764-4391-836D-F337FEDB3344}" type="presParOf" srcId="{2512721A-2AAD-4436-8884-E647D9D70BF0}" destId="{851A97E0-DE69-4D3D-B710-D125A6CA14CB}" srcOrd="1" destOrd="0" presId="urn:microsoft.com/office/officeart/2008/layout/NameandTitleOrganizationalChart"/>
    <dgm:cxn modelId="{DC95C391-FF2C-4249-BD8D-D360CF621A88}" type="presParOf" srcId="{2512721A-2AAD-4436-8884-E647D9D70BF0}" destId="{A0D64EEC-82BF-4879-AF3E-80E804E5DE9F}" srcOrd="2" destOrd="0" presId="urn:microsoft.com/office/officeart/2008/layout/NameandTitleOrganizationalChart"/>
    <dgm:cxn modelId="{84017317-6525-4933-B524-99A282F86677}" type="presParOf" srcId="{F2C0A6C2-FBCF-490F-8241-3848AD1250EB}" destId="{24DB4C5B-0D36-4776-9DE3-AADA84557DCA}" srcOrd="1" destOrd="0" presId="urn:microsoft.com/office/officeart/2008/layout/NameandTitleOrganizationalChart"/>
    <dgm:cxn modelId="{8BE8C1A5-BD6B-4771-A75D-055C1A1966D8}" type="presParOf" srcId="{F2C0A6C2-FBCF-490F-8241-3848AD1250EB}" destId="{FFFA98D1-5B44-41C1-883D-C9CA0CAC9F02}" srcOrd="2" destOrd="0" presId="urn:microsoft.com/office/officeart/2008/layout/NameandTitleOrganizationalChart"/>
    <dgm:cxn modelId="{1DA3B44A-0878-4995-807E-9FEF8D0C88AA}" type="presParOf" srcId="{AD0EB042-02EE-4FEA-AE6F-73591E2B134B}" destId="{D4671417-A519-4922-8447-BFC4DBBD4FF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44CC46-5FFA-4370-8A79-EBB25CC83BC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24C8F3EE-5889-4FAB-9C1E-9A98EF5ADFA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Самооценка – оценка своих качеств, способностей</a:t>
          </a:r>
          <a:endParaRPr lang="ru-RU" sz="2000" b="1" dirty="0">
            <a:solidFill>
              <a:schemeClr val="tx1"/>
            </a:solidFill>
          </a:endParaRPr>
        </a:p>
      </dgm:t>
    </dgm:pt>
    <dgm:pt modelId="{EA7A88B1-BC41-4DE1-BB64-20EFAD9F134F}" type="parTrans" cxnId="{E1F58A4B-EA34-4A87-8435-21295DAC160F}">
      <dgm:prSet/>
      <dgm:spPr/>
      <dgm:t>
        <a:bodyPr/>
        <a:lstStyle/>
        <a:p>
          <a:endParaRPr lang="ru-RU"/>
        </a:p>
      </dgm:t>
    </dgm:pt>
    <dgm:pt modelId="{C2191EBC-B000-483B-8D5D-177305202215}" type="sibTrans" cxnId="{E1F58A4B-EA34-4A87-8435-21295DAC160F}">
      <dgm:prSet/>
      <dgm:spPr/>
      <dgm:t>
        <a:bodyPr/>
        <a:lstStyle/>
        <a:p>
          <a:endParaRPr lang="ru-RU"/>
        </a:p>
      </dgm:t>
    </dgm:pt>
    <dgm:pt modelId="{115750B1-7FCF-476B-B243-E13D104B033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Самосознание</a:t>
          </a:r>
          <a:endParaRPr lang="ru-RU" sz="2000" b="1" dirty="0">
            <a:solidFill>
              <a:schemeClr val="tx1"/>
            </a:solidFill>
          </a:endParaRPr>
        </a:p>
      </dgm:t>
    </dgm:pt>
    <dgm:pt modelId="{0D7A096B-73E8-4D17-8BDE-F541B4DD7566}" type="parTrans" cxnId="{75AE9813-09A6-45B1-9885-74EED99B504D}">
      <dgm:prSet/>
      <dgm:spPr/>
      <dgm:t>
        <a:bodyPr/>
        <a:lstStyle/>
        <a:p>
          <a:endParaRPr lang="ru-RU"/>
        </a:p>
      </dgm:t>
    </dgm:pt>
    <dgm:pt modelId="{6831A78C-0975-4009-A204-9FA973AAA26C}" type="sibTrans" cxnId="{75AE9813-09A6-45B1-9885-74EED99B504D}">
      <dgm:prSet/>
      <dgm:spPr/>
      <dgm:t>
        <a:bodyPr/>
        <a:lstStyle/>
        <a:p>
          <a:endParaRPr lang="ru-RU"/>
        </a:p>
      </dgm:t>
    </dgm:pt>
    <dgm:pt modelId="{BAB7E96E-A437-43D6-8DEF-073AE209B29D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Самоотношение</a:t>
          </a:r>
          <a:r>
            <a:rPr lang="ru-RU" sz="2000" b="1" dirty="0" smtClean="0">
              <a:solidFill>
                <a:schemeClr val="tx1"/>
              </a:solidFill>
            </a:rPr>
            <a:t> – отношение к самому себе</a:t>
          </a:r>
          <a:endParaRPr lang="ru-RU" sz="2000" b="1" dirty="0">
            <a:solidFill>
              <a:schemeClr val="tx1"/>
            </a:solidFill>
          </a:endParaRPr>
        </a:p>
      </dgm:t>
    </dgm:pt>
    <dgm:pt modelId="{AFBCE2AC-9823-400B-A4D4-452CFEE546D5}" type="parTrans" cxnId="{BE7444DB-A470-4F33-8CC4-B7C9FA84F078}">
      <dgm:prSet/>
      <dgm:spPr/>
      <dgm:t>
        <a:bodyPr/>
        <a:lstStyle/>
        <a:p>
          <a:endParaRPr lang="ru-RU"/>
        </a:p>
      </dgm:t>
    </dgm:pt>
    <dgm:pt modelId="{922031F7-1405-43A7-8B99-0E48101629AC}" type="sibTrans" cxnId="{BE7444DB-A470-4F33-8CC4-B7C9FA84F078}">
      <dgm:prSet/>
      <dgm:spPr/>
      <dgm:t>
        <a:bodyPr/>
        <a:lstStyle/>
        <a:p>
          <a:endParaRPr lang="ru-RU"/>
        </a:p>
      </dgm:t>
    </dgm:pt>
    <dgm:pt modelId="{F486DDE3-BDE0-40E6-B7CD-DC9F74E88E12}" type="pres">
      <dgm:prSet presAssocID="{2544CC46-5FFA-4370-8A79-EBB25CC83BC7}" presName="diagram" presStyleCnt="0">
        <dgm:presLayoutVars>
          <dgm:dir/>
          <dgm:animLvl val="lvl"/>
          <dgm:resizeHandles val="exact"/>
        </dgm:presLayoutVars>
      </dgm:prSet>
      <dgm:spPr/>
    </dgm:pt>
    <dgm:pt modelId="{A7A036D1-24E1-44C6-B57F-478F18A6FD3C}" type="pres">
      <dgm:prSet presAssocID="{24C8F3EE-5889-4FAB-9C1E-9A98EF5ADFA5}" presName="compNode" presStyleCnt="0"/>
      <dgm:spPr/>
    </dgm:pt>
    <dgm:pt modelId="{CE246F08-0673-4C40-9FFB-613FA42505C4}" type="pres">
      <dgm:prSet presAssocID="{24C8F3EE-5889-4FAB-9C1E-9A98EF5ADFA5}" presName="childRect" presStyleLbl="bgAcc1" presStyleIdx="0" presStyleCnt="3" custScaleX="185609" custScaleY="126389" custLinFactY="4561" custLinFactNeighborX="-30313" custLinFactNeighborY="100000">
        <dgm:presLayoutVars>
          <dgm:bulletEnabled val="1"/>
        </dgm:presLayoutVars>
      </dgm:prSet>
      <dgm:spPr/>
    </dgm:pt>
    <dgm:pt modelId="{BE100C08-69AA-403C-9BE7-B26F6B8974E8}" type="pres">
      <dgm:prSet presAssocID="{24C8F3EE-5889-4FAB-9C1E-9A98EF5ADFA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5EC9F-8CB4-43BE-87D8-A8DB839FAB08}" type="pres">
      <dgm:prSet presAssocID="{24C8F3EE-5889-4FAB-9C1E-9A98EF5ADFA5}" presName="parentRect" presStyleLbl="alignNode1" presStyleIdx="0" presStyleCnt="3" custScaleX="169976" custScaleY="179906" custLinFactY="3916" custLinFactNeighborX="-51617" custLinFactNeighborY="100000"/>
      <dgm:spPr/>
      <dgm:t>
        <a:bodyPr/>
        <a:lstStyle/>
        <a:p>
          <a:endParaRPr lang="ru-RU"/>
        </a:p>
      </dgm:t>
    </dgm:pt>
    <dgm:pt modelId="{A07F298C-E537-44D5-AFE5-CF0DFC34EA29}" type="pres">
      <dgm:prSet presAssocID="{24C8F3EE-5889-4FAB-9C1E-9A98EF5ADFA5}" presName="adorn" presStyleLbl="fgAccFollowNode1" presStyleIdx="0" presStyleCnt="3" custLinFactY="59705" custLinFactNeighborX="-19976" custLinFactNeighborY="100000"/>
      <dgm:spPr/>
    </dgm:pt>
    <dgm:pt modelId="{B0D1F2E5-C65D-44E1-9D12-D4243CD9766E}" type="pres">
      <dgm:prSet presAssocID="{C2191EBC-B000-483B-8D5D-1773052022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02552B3-A579-4E96-A3D9-3136920F339F}" type="pres">
      <dgm:prSet presAssocID="{115750B1-7FCF-476B-B243-E13D104B0337}" presName="compNode" presStyleCnt="0"/>
      <dgm:spPr/>
    </dgm:pt>
    <dgm:pt modelId="{299EFEBF-CF26-4FEB-B28D-BB5237AFA7EC}" type="pres">
      <dgm:prSet presAssocID="{115750B1-7FCF-476B-B243-E13D104B0337}" presName="childRect" presStyleLbl="bgAcc1" presStyleIdx="1" presStyleCnt="3" custScaleX="114379" custLinFactNeighborX="-93903" custLinFactNeighborY="-7659">
        <dgm:presLayoutVars>
          <dgm:bulletEnabled val="1"/>
        </dgm:presLayoutVars>
      </dgm:prSet>
      <dgm:spPr/>
    </dgm:pt>
    <dgm:pt modelId="{8E1A2CB1-F9EA-4DCF-8332-4D310BF172EE}" type="pres">
      <dgm:prSet presAssocID="{115750B1-7FCF-476B-B243-E13D104B03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3169F-9843-4CE9-97B1-96AD6AFE2B34}" type="pres">
      <dgm:prSet presAssocID="{115750B1-7FCF-476B-B243-E13D104B0337}" presName="parentRect" presStyleLbl="alignNode1" presStyleIdx="1" presStyleCnt="3" custScaleX="149370" custLinFactY="-89500" custLinFactNeighborX="-99019" custLinFactNeighborY="-100000"/>
      <dgm:spPr/>
      <dgm:t>
        <a:bodyPr/>
        <a:lstStyle/>
        <a:p>
          <a:endParaRPr lang="ru-RU"/>
        </a:p>
      </dgm:t>
    </dgm:pt>
    <dgm:pt modelId="{41453C41-E9E1-41BC-AC14-19214667648A}" type="pres">
      <dgm:prSet presAssocID="{115750B1-7FCF-476B-B243-E13D104B0337}" presName="adorn" presStyleLbl="fgAccFollowNode1" presStyleIdx="1" presStyleCnt="3" custLinFactX="-65641" custLinFactY="-100000" custLinFactNeighborX="-100000" custLinFactNeighborY="-133791"/>
      <dgm:spPr/>
    </dgm:pt>
    <dgm:pt modelId="{A2A80A31-24F0-4177-AF6F-1DCE77173D76}" type="pres">
      <dgm:prSet presAssocID="{6831A78C-0975-4009-A204-9FA973AAA2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ECB376B-D587-4598-9E27-2395F9ADFA84}" type="pres">
      <dgm:prSet presAssocID="{BAB7E96E-A437-43D6-8DEF-073AE209B29D}" presName="compNode" presStyleCnt="0"/>
      <dgm:spPr/>
    </dgm:pt>
    <dgm:pt modelId="{E33A689D-C6B0-4A1F-ACB9-9C8B1DBC5E39}" type="pres">
      <dgm:prSet presAssocID="{BAB7E96E-A437-43D6-8DEF-073AE209B29D}" presName="childRect" presStyleLbl="bgAcc1" presStyleIdx="2" presStyleCnt="3" custScaleX="216880" custScaleY="126672" custLinFactX="44408" custLinFactNeighborX="100000" custLinFactNeighborY="-98059">
        <dgm:presLayoutVars>
          <dgm:bulletEnabled val="1"/>
        </dgm:presLayoutVars>
      </dgm:prSet>
      <dgm:spPr/>
    </dgm:pt>
    <dgm:pt modelId="{310733A2-4635-4E2F-B3A5-8D7D61419D22}" type="pres">
      <dgm:prSet presAssocID="{BAB7E96E-A437-43D6-8DEF-073AE209B2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AB905-7360-4540-8160-82FBF97BF0FF}" type="pres">
      <dgm:prSet presAssocID="{BAB7E96E-A437-43D6-8DEF-073AE209B29D}" presName="parentRect" presStyleLbl="alignNode1" presStyleIdx="2" presStyleCnt="3" custScaleX="184773" custScaleY="217159" custLinFactX="51810" custLinFactY="-177008" custLinFactNeighborX="100000" custLinFactNeighborY="-200000"/>
      <dgm:spPr/>
      <dgm:t>
        <a:bodyPr/>
        <a:lstStyle/>
        <a:p>
          <a:endParaRPr lang="ru-RU"/>
        </a:p>
      </dgm:t>
    </dgm:pt>
    <dgm:pt modelId="{0C7F3115-C193-419A-B8C6-1C327826EACB}" type="pres">
      <dgm:prSet presAssocID="{BAB7E96E-A437-43D6-8DEF-073AE209B29D}" presName="adorn" presStyleLbl="fgAccFollowNode1" presStyleIdx="2" presStyleCnt="3" custLinFactX="200000" custLinFactY="-111280" custLinFactNeighborX="298782" custLinFactNeighborY="-200000"/>
      <dgm:spPr/>
    </dgm:pt>
  </dgm:ptLst>
  <dgm:cxnLst>
    <dgm:cxn modelId="{A4E344F1-FDE3-45D2-973F-CC8E8EEDFA2E}" type="presOf" srcId="{6831A78C-0975-4009-A204-9FA973AAA26C}" destId="{A2A80A31-24F0-4177-AF6F-1DCE77173D76}" srcOrd="0" destOrd="0" presId="urn:microsoft.com/office/officeart/2005/8/layout/bList2"/>
    <dgm:cxn modelId="{29F3FD28-177A-4B84-AB1E-0627AAFFF2FA}" type="presOf" srcId="{BAB7E96E-A437-43D6-8DEF-073AE209B29D}" destId="{310733A2-4635-4E2F-B3A5-8D7D61419D22}" srcOrd="0" destOrd="0" presId="urn:microsoft.com/office/officeart/2005/8/layout/bList2"/>
    <dgm:cxn modelId="{E1F58A4B-EA34-4A87-8435-21295DAC160F}" srcId="{2544CC46-5FFA-4370-8A79-EBB25CC83BC7}" destId="{24C8F3EE-5889-4FAB-9C1E-9A98EF5ADFA5}" srcOrd="0" destOrd="0" parTransId="{EA7A88B1-BC41-4DE1-BB64-20EFAD9F134F}" sibTransId="{C2191EBC-B000-483B-8D5D-177305202215}"/>
    <dgm:cxn modelId="{AA479792-A379-4725-874A-6FB9FADD1DFB}" type="presOf" srcId="{C2191EBC-B000-483B-8D5D-177305202215}" destId="{B0D1F2E5-C65D-44E1-9D12-D4243CD9766E}" srcOrd="0" destOrd="0" presId="urn:microsoft.com/office/officeart/2005/8/layout/bList2"/>
    <dgm:cxn modelId="{BE7444DB-A470-4F33-8CC4-B7C9FA84F078}" srcId="{2544CC46-5FFA-4370-8A79-EBB25CC83BC7}" destId="{BAB7E96E-A437-43D6-8DEF-073AE209B29D}" srcOrd="2" destOrd="0" parTransId="{AFBCE2AC-9823-400B-A4D4-452CFEE546D5}" sibTransId="{922031F7-1405-43A7-8B99-0E48101629AC}"/>
    <dgm:cxn modelId="{006083A0-C18B-4FAA-BC98-FBEBC4E9F548}" type="presOf" srcId="{115750B1-7FCF-476B-B243-E13D104B0337}" destId="{0AC3169F-9843-4CE9-97B1-96AD6AFE2B34}" srcOrd="1" destOrd="0" presId="urn:microsoft.com/office/officeart/2005/8/layout/bList2"/>
    <dgm:cxn modelId="{800739BE-A1E7-4E15-B01B-F1CD54087E84}" type="presOf" srcId="{2544CC46-5FFA-4370-8A79-EBB25CC83BC7}" destId="{F486DDE3-BDE0-40E6-B7CD-DC9F74E88E12}" srcOrd="0" destOrd="0" presId="urn:microsoft.com/office/officeart/2005/8/layout/bList2"/>
    <dgm:cxn modelId="{64ADEC5F-88F6-4453-BA3A-B1838810E7F0}" type="presOf" srcId="{115750B1-7FCF-476B-B243-E13D104B0337}" destId="{8E1A2CB1-F9EA-4DCF-8332-4D310BF172EE}" srcOrd="0" destOrd="0" presId="urn:microsoft.com/office/officeart/2005/8/layout/bList2"/>
    <dgm:cxn modelId="{75AE9813-09A6-45B1-9885-74EED99B504D}" srcId="{2544CC46-5FFA-4370-8A79-EBB25CC83BC7}" destId="{115750B1-7FCF-476B-B243-E13D104B0337}" srcOrd="1" destOrd="0" parTransId="{0D7A096B-73E8-4D17-8BDE-F541B4DD7566}" sibTransId="{6831A78C-0975-4009-A204-9FA973AAA26C}"/>
    <dgm:cxn modelId="{0C23E9F4-6634-4E80-999B-50263A5969B8}" type="presOf" srcId="{BAB7E96E-A437-43D6-8DEF-073AE209B29D}" destId="{783AB905-7360-4540-8160-82FBF97BF0FF}" srcOrd="1" destOrd="0" presId="urn:microsoft.com/office/officeart/2005/8/layout/bList2"/>
    <dgm:cxn modelId="{87F4BF89-DA21-49EB-8C42-44AEE51A9D29}" type="presOf" srcId="{24C8F3EE-5889-4FAB-9C1E-9A98EF5ADFA5}" destId="{BE100C08-69AA-403C-9BE7-B26F6B8974E8}" srcOrd="0" destOrd="0" presId="urn:microsoft.com/office/officeart/2005/8/layout/bList2"/>
    <dgm:cxn modelId="{D37A5A02-61E5-48F1-BBBA-0E6B52148AAF}" type="presOf" srcId="{24C8F3EE-5889-4FAB-9C1E-9A98EF5ADFA5}" destId="{B215EC9F-8CB4-43BE-87D8-A8DB839FAB08}" srcOrd="1" destOrd="0" presId="urn:microsoft.com/office/officeart/2005/8/layout/bList2"/>
    <dgm:cxn modelId="{4B6CFAF4-054D-4511-9E8E-8928E49ACD17}" type="presParOf" srcId="{F486DDE3-BDE0-40E6-B7CD-DC9F74E88E12}" destId="{A7A036D1-24E1-44C6-B57F-478F18A6FD3C}" srcOrd="0" destOrd="0" presId="urn:microsoft.com/office/officeart/2005/8/layout/bList2"/>
    <dgm:cxn modelId="{CBE47400-7C95-4C2C-9662-0175AFA9BA8F}" type="presParOf" srcId="{A7A036D1-24E1-44C6-B57F-478F18A6FD3C}" destId="{CE246F08-0673-4C40-9FFB-613FA42505C4}" srcOrd="0" destOrd="0" presId="urn:microsoft.com/office/officeart/2005/8/layout/bList2"/>
    <dgm:cxn modelId="{589F7E93-17BE-44A1-A207-EDF103CB7DAF}" type="presParOf" srcId="{A7A036D1-24E1-44C6-B57F-478F18A6FD3C}" destId="{BE100C08-69AA-403C-9BE7-B26F6B8974E8}" srcOrd="1" destOrd="0" presId="urn:microsoft.com/office/officeart/2005/8/layout/bList2"/>
    <dgm:cxn modelId="{1025E487-CF1E-489A-A842-4C8C20AAE166}" type="presParOf" srcId="{A7A036D1-24E1-44C6-B57F-478F18A6FD3C}" destId="{B215EC9F-8CB4-43BE-87D8-A8DB839FAB08}" srcOrd="2" destOrd="0" presId="urn:microsoft.com/office/officeart/2005/8/layout/bList2"/>
    <dgm:cxn modelId="{CDB3A0C8-2AE0-4882-A336-278CB9E520A7}" type="presParOf" srcId="{A7A036D1-24E1-44C6-B57F-478F18A6FD3C}" destId="{A07F298C-E537-44D5-AFE5-CF0DFC34EA29}" srcOrd="3" destOrd="0" presId="urn:microsoft.com/office/officeart/2005/8/layout/bList2"/>
    <dgm:cxn modelId="{CB27E338-8B2C-46C7-B309-CF5377E548F5}" type="presParOf" srcId="{F486DDE3-BDE0-40E6-B7CD-DC9F74E88E12}" destId="{B0D1F2E5-C65D-44E1-9D12-D4243CD9766E}" srcOrd="1" destOrd="0" presId="urn:microsoft.com/office/officeart/2005/8/layout/bList2"/>
    <dgm:cxn modelId="{708AAA61-B380-469E-A73E-9775BE8FF51C}" type="presParOf" srcId="{F486DDE3-BDE0-40E6-B7CD-DC9F74E88E12}" destId="{C02552B3-A579-4E96-A3D9-3136920F339F}" srcOrd="2" destOrd="0" presId="urn:microsoft.com/office/officeart/2005/8/layout/bList2"/>
    <dgm:cxn modelId="{C89CACB5-F89A-49E1-9782-68189220D6F6}" type="presParOf" srcId="{C02552B3-A579-4E96-A3D9-3136920F339F}" destId="{299EFEBF-CF26-4FEB-B28D-BB5237AFA7EC}" srcOrd="0" destOrd="0" presId="urn:microsoft.com/office/officeart/2005/8/layout/bList2"/>
    <dgm:cxn modelId="{4FE38FAB-AC07-4F7E-A82B-0A20A2EE45D1}" type="presParOf" srcId="{C02552B3-A579-4E96-A3D9-3136920F339F}" destId="{8E1A2CB1-F9EA-4DCF-8332-4D310BF172EE}" srcOrd="1" destOrd="0" presId="urn:microsoft.com/office/officeart/2005/8/layout/bList2"/>
    <dgm:cxn modelId="{EE138984-8CE1-464D-AF85-303E5A83CB44}" type="presParOf" srcId="{C02552B3-A579-4E96-A3D9-3136920F339F}" destId="{0AC3169F-9843-4CE9-97B1-96AD6AFE2B34}" srcOrd="2" destOrd="0" presId="urn:microsoft.com/office/officeart/2005/8/layout/bList2"/>
    <dgm:cxn modelId="{DF0F8D78-46C2-4BCC-BE7B-9EC27E4DAA07}" type="presParOf" srcId="{C02552B3-A579-4E96-A3D9-3136920F339F}" destId="{41453C41-E9E1-41BC-AC14-19214667648A}" srcOrd="3" destOrd="0" presId="urn:microsoft.com/office/officeart/2005/8/layout/bList2"/>
    <dgm:cxn modelId="{0B85365A-C472-4A78-A507-9FD537BFE700}" type="presParOf" srcId="{F486DDE3-BDE0-40E6-B7CD-DC9F74E88E12}" destId="{A2A80A31-24F0-4177-AF6F-1DCE77173D76}" srcOrd="3" destOrd="0" presId="urn:microsoft.com/office/officeart/2005/8/layout/bList2"/>
    <dgm:cxn modelId="{E066D645-4D89-4CEF-B0DC-9DE26F2234EB}" type="presParOf" srcId="{F486DDE3-BDE0-40E6-B7CD-DC9F74E88E12}" destId="{DECB376B-D587-4598-9E27-2395F9ADFA84}" srcOrd="4" destOrd="0" presId="urn:microsoft.com/office/officeart/2005/8/layout/bList2"/>
    <dgm:cxn modelId="{DCFF3A22-5B3D-4707-BE14-A7F5A800B653}" type="presParOf" srcId="{DECB376B-D587-4598-9E27-2395F9ADFA84}" destId="{E33A689D-C6B0-4A1F-ACB9-9C8B1DBC5E39}" srcOrd="0" destOrd="0" presId="urn:microsoft.com/office/officeart/2005/8/layout/bList2"/>
    <dgm:cxn modelId="{4D22F2C6-7DC2-41AC-9D0C-B4DF14524930}" type="presParOf" srcId="{DECB376B-D587-4598-9E27-2395F9ADFA84}" destId="{310733A2-4635-4E2F-B3A5-8D7D61419D22}" srcOrd="1" destOrd="0" presId="urn:microsoft.com/office/officeart/2005/8/layout/bList2"/>
    <dgm:cxn modelId="{4B47EC1E-DE5A-40C9-8B05-161B34316A54}" type="presParOf" srcId="{DECB376B-D587-4598-9E27-2395F9ADFA84}" destId="{783AB905-7360-4540-8160-82FBF97BF0FF}" srcOrd="2" destOrd="0" presId="urn:microsoft.com/office/officeart/2005/8/layout/bList2"/>
    <dgm:cxn modelId="{0635F193-0746-406E-91B0-1966DBFD3499}" type="presParOf" srcId="{DECB376B-D587-4598-9E27-2395F9ADFA84}" destId="{0C7F3115-C193-419A-B8C6-1C327826EAC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02E745-161E-47A9-A3F0-8A519D3B03F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4E6BEA24-A796-46AC-A585-34853335A538}">
      <dgm:prSet phldrT="[Текст]"/>
      <dgm:spPr/>
      <dgm:t>
        <a:bodyPr/>
        <a:lstStyle/>
        <a:p>
          <a:r>
            <a:rPr lang="ru-RU" dirty="0" smtClean="0"/>
            <a:t>Высокая</a:t>
          </a:r>
          <a:endParaRPr lang="ru-RU" dirty="0"/>
        </a:p>
      </dgm:t>
    </dgm:pt>
    <dgm:pt modelId="{56AF6315-32C0-4109-8F3A-E7FD33A2AD8F}" type="parTrans" cxnId="{E9C30AD6-E191-4040-BB35-2D5F9804A503}">
      <dgm:prSet/>
      <dgm:spPr/>
      <dgm:t>
        <a:bodyPr/>
        <a:lstStyle/>
        <a:p>
          <a:endParaRPr lang="ru-RU"/>
        </a:p>
      </dgm:t>
    </dgm:pt>
    <dgm:pt modelId="{3BE86CC4-D743-4412-A7E3-B16487552138}" type="sibTrans" cxnId="{E9C30AD6-E191-4040-BB35-2D5F9804A503}">
      <dgm:prSet/>
      <dgm:spPr/>
      <dgm:t>
        <a:bodyPr/>
        <a:lstStyle/>
        <a:p>
          <a:endParaRPr lang="ru-RU"/>
        </a:p>
      </dgm:t>
    </dgm:pt>
    <dgm:pt modelId="{0355BFB8-68CF-41E5-9B14-858DEDF924A4}">
      <dgm:prSet phldrT="[Текст]"/>
      <dgm:spPr/>
      <dgm:t>
        <a:bodyPr/>
        <a:lstStyle/>
        <a:p>
          <a:r>
            <a:rPr lang="ru-RU" dirty="0" smtClean="0"/>
            <a:t>Средняя (адекватная)</a:t>
          </a:r>
          <a:endParaRPr lang="ru-RU" dirty="0"/>
        </a:p>
      </dgm:t>
    </dgm:pt>
    <dgm:pt modelId="{6B4A2C4E-6581-490C-A34D-117EC9A02912}" type="parTrans" cxnId="{5B48E98B-B578-47E6-8034-E4EC5DB489A2}">
      <dgm:prSet/>
      <dgm:spPr/>
      <dgm:t>
        <a:bodyPr/>
        <a:lstStyle/>
        <a:p>
          <a:endParaRPr lang="ru-RU"/>
        </a:p>
      </dgm:t>
    </dgm:pt>
    <dgm:pt modelId="{2D682F75-2063-4FCE-A910-D6D8D5F7D1E0}" type="sibTrans" cxnId="{5B48E98B-B578-47E6-8034-E4EC5DB489A2}">
      <dgm:prSet/>
      <dgm:spPr/>
      <dgm:t>
        <a:bodyPr/>
        <a:lstStyle/>
        <a:p>
          <a:endParaRPr lang="ru-RU"/>
        </a:p>
      </dgm:t>
    </dgm:pt>
    <dgm:pt modelId="{BED8162D-90A8-45DB-BF54-66DCCB50D2F0}">
      <dgm:prSet phldrT="[Текст]"/>
      <dgm:spPr/>
      <dgm:t>
        <a:bodyPr/>
        <a:lstStyle/>
        <a:p>
          <a:r>
            <a:rPr lang="ru-RU" dirty="0" smtClean="0"/>
            <a:t>Низкая</a:t>
          </a:r>
          <a:endParaRPr lang="ru-RU" dirty="0"/>
        </a:p>
      </dgm:t>
    </dgm:pt>
    <dgm:pt modelId="{BE0CFEA4-512A-4699-A2C4-CD7EAA1DA5D6}" type="parTrans" cxnId="{35DB7284-0330-4EC8-8D5E-46F21123D2AE}">
      <dgm:prSet/>
      <dgm:spPr/>
      <dgm:t>
        <a:bodyPr/>
        <a:lstStyle/>
        <a:p>
          <a:endParaRPr lang="ru-RU"/>
        </a:p>
      </dgm:t>
    </dgm:pt>
    <dgm:pt modelId="{EE972803-66FE-498D-AAB1-C0D5FE178567}" type="sibTrans" cxnId="{35DB7284-0330-4EC8-8D5E-46F21123D2AE}">
      <dgm:prSet/>
      <dgm:spPr/>
      <dgm:t>
        <a:bodyPr/>
        <a:lstStyle/>
        <a:p>
          <a:endParaRPr lang="ru-RU"/>
        </a:p>
      </dgm:t>
    </dgm:pt>
    <dgm:pt modelId="{3A4955A8-A8F3-4F38-B5C4-861D6AFD21C4}" type="pres">
      <dgm:prSet presAssocID="{1A02E745-161E-47A9-A3F0-8A519D3B03FF}" presName="compositeShape" presStyleCnt="0">
        <dgm:presLayoutVars>
          <dgm:dir/>
          <dgm:resizeHandles/>
        </dgm:presLayoutVars>
      </dgm:prSet>
      <dgm:spPr/>
    </dgm:pt>
    <dgm:pt modelId="{1F01C925-9F86-4C97-9409-2F9D0A1EED49}" type="pres">
      <dgm:prSet presAssocID="{1A02E745-161E-47A9-A3F0-8A519D3B03FF}" presName="pyramid" presStyleLbl="node1" presStyleIdx="0" presStyleCnt="1"/>
      <dgm:spPr/>
    </dgm:pt>
    <dgm:pt modelId="{D6C12CBF-BB23-490E-8949-F60903109711}" type="pres">
      <dgm:prSet presAssocID="{1A02E745-161E-47A9-A3F0-8A519D3B03FF}" presName="theList" presStyleCnt="0"/>
      <dgm:spPr/>
    </dgm:pt>
    <dgm:pt modelId="{C5A0C33E-D576-4B01-B261-71398EC235FB}" type="pres">
      <dgm:prSet presAssocID="{4E6BEA24-A796-46AC-A585-34853335A53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E7228-024E-40CD-A92A-8CBBD72DB81F}" type="pres">
      <dgm:prSet presAssocID="{4E6BEA24-A796-46AC-A585-34853335A538}" presName="aSpace" presStyleCnt="0"/>
      <dgm:spPr/>
    </dgm:pt>
    <dgm:pt modelId="{393DF987-F902-4DA2-A094-A94ECE79A918}" type="pres">
      <dgm:prSet presAssocID="{0355BFB8-68CF-41E5-9B14-858DEDF924A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F9D9F-3491-477F-A0AF-C097F8BD7B2A}" type="pres">
      <dgm:prSet presAssocID="{0355BFB8-68CF-41E5-9B14-858DEDF924A4}" presName="aSpace" presStyleCnt="0"/>
      <dgm:spPr/>
    </dgm:pt>
    <dgm:pt modelId="{AAFEC7DD-30E0-40B8-ACBE-B64F788ED49C}" type="pres">
      <dgm:prSet presAssocID="{BED8162D-90A8-45DB-BF54-66DCCB50D2F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3E7C9-702C-479F-8DE4-9705412B0275}" type="pres">
      <dgm:prSet presAssocID="{BED8162D-90A8-45DB-BF54-66DCCB50D2F0}" presName="aSpace" presStyleCnt="0"/>
      <dgm:spPr/>
    </dgm:pt>
  </dgm:ptLst>
  <dgm:cxnLst>
    <dgm:cxn modelId="{943D6550-6764-4DD4-9AEA-15390007C3B2}" type="presOf" srcId="{0355BFB8-68CF-41E5-9B14-858DEDF924A4}" destId="{393DF987-F902-4DA2-A094-A94ECE79A918}" srcOrd="0" destOrd="0" presId="urn:microsoft.com/office/officeart/2005/8/layout/pyramid2"/>
    <dgm:cxn modelId="{35DB7284-0330-4EC8-8D5E-46F21123D2AE}" srcId="{1A02E745-161E-47A9-A3F0-8A519D3B03FF}" destId="{BED8162D-90A8-45DB-BF54-66DCCB50D2F0}" srcOrd="2" destOrd="0" parTransId="{BE0CFEA4-512A-4699-A2C4-CD7EAA1DA5D6}" sibTransId="{EE972803-66FE-498D-AAB1-C0D5FE178567}"/>
    <dgm:cxn modelId="{89D67A27-F390-4205-BCC3-6B6C15A04E5C}" type="presOf" srcId="{1A02E745-161E-47A9-A3F0-8A519D3B03FF}" destId="{3A4955A8-A8F3-4F38-B5C4-861D6AFD21C4}" srcOrd="0" destOrd="0" presId="urn:microsoft.com/office/officeart/2005/8/layout/pyramid2"/>
    <dgm:cxn modelId="{E9C30AD6-E191-4040-BB35-2D5F9804A503}" srcId="{1A02E745-161E-47A9-A3F0-8A519D3B03FF}" destId="{4E6BEA24-A796-46AC-A585-34853335A538}" srcOrd="0" destOrd="0" parTransId="{56AF6315-32C0-4109-8F3A-E7FD33A2AD8F}" sibTransId="{3BE86CC4-D743-4412-A7E3-B16487552138}"/>
    <dgm:cxn modelId="{5B48E98B-B578-47E6-8034-E4EC5DB489A2}" srcId="{1A02E745-161E-47A9-A3F0-8A519D3B03FF}" destId="{0355BFB8-68CF-41E5-9B14-858DEDF924A4}" srcOrd="1" destOrd="0" parTransId="{6B4A2C4E-6581-490C-A34D-117EC9A02912}" sibTransId="{2D682F75-2063-4FCE-A910-D6D8D5F7D1E0}"/>
    <dgm:cxn modelId="{7455FCA5-5135-475F-8F1B-66333DC45B8D}" type="presOf" srcId="{BED8162D-90A8-45DB-BF54-66DCCB50D2F0}" destId="{AAFEC7DD-30E0-40B8-ACBE-B64F788ED49C}" srcOrd="0" destOrd="0" presId="urn:microsoft.com/office/officeart/2005/8/layout/pyramid2"/>
    <dgm:cxn modelId="{53225279-CCBC-4DF4-BCC3-AA70DE72CFAE}" type="presOf" srcId="{4E6BEA24-A796-46AC-A585-34853335A538}" destId="{C5A0C33E-D576-4B01-B261-71398EC235FB}" srcOrd="0" destOrd="0" presId="urn:microsoft.com/office/officeart/2005/8/layout/pyramid2"/>
    <dgm:cxn modelId="{744D714A-7B83-4FDE-A2D8-5C0351F2F80D}" type="presParOf" srcId="{3A4955A8-A8F3-4F38-B5C4-861D6AFD21C4}" destId="{1F01C925-9F86-4C97-9409-2F9D0A1EED49}" srcOrd="0" destOrd="0" presId="urn:microsoft.com/office/officeart/2005/8/layout/pyramid2"/>
    <dgm:cxn modelId="{D14AE6F8-5DD1-4609-8065-79CB5ADEE4B6}" type="presParOf" srcId="{3A4955A8-A8F3-4F38-B5C4-861D6AFD21C4}" destId="{D6C12CBF-BB23-490E-8949-F60903109711}" srcOrd="1" destOrd="0" presId="urn:microsoft.com/office/officeart/2005/8/layout/pyramid2"/>
    <dgm:cxn modelId="{6C69F1E0-7E14-42C7-9931-2BB7AB18A331}" type="presParOf" srcId="{D6C12CBF-BB23-490E-8949-F60903109711}" destId="{C5A0C33E-D576-4B01-B261-71398EC235FB}" srcOrd="0" destOrd="0" presId="urn:microsoft.com/office/officeart/2005/8/layout/pyramid2"/>
    <dgm:cxn modelId="{AB8000A2-6AF2-4E4B-8829-01CF0CE1F760}" type="presParOf" srcId="{D6C12CBF-BB23-490E-8949-F60903109711}" destId="{38EE7228-024E-40CD-A92A-8CBBD72DB81F}" srcOrd="1" destOrd="0" presId="urn:microsoft.com/office/officeart/2005/8/layout/pyramid2"/>
    <dgm:cxn modelId="{6E1A7E88-0508-4473-A9D8-36EC1021EE63}" type="presParOf" srcId="{D6C12CBF-BB23-490E-8949-F60903109711}" destId="{393DF987-F902-4DA2-A094-A94ECE79A918}" srcOrd="2" destOrd="0" presId="urn:microsoft.com/office/officeart/2005/8/layout/pyramid2"/>
    <dgm:cxn modelId="{BAA83103-A6D9-4331-8174-F8BD2BF1F37A}" type="presParOf" srcId="{D6C12CBF-BB23-490E-8949-F60903109711}" destId="{D5BF9D9F-3491-477F-A0AF-C097F8BD7B2A}" srcOrd="3" destOrd="0" presId="urn:microsoft.com/office/officeart/2005/8/layout/pyramid2"/>
    <dgm:cxn modelId="{3377EA0A-A29F-4674-ADB7-DD5E980778F6}" type="presParOf" srcId="{D6C12CBF-BB23-490E-8949-F60903109711}" destId="{AAFEC7DD-30E0-40B8-ACBE-B64F788ED49C}" srcOrd="4" destOrd="0" presId="urn:microsoft.com/office/officeart/2005/8/layout/pyramid2"/>
    <dgm:cxn modelId="{20647727-8CEB-4014-8E2C-9BEF928D89D6}" type="presParOf" srcId="{D6C12CBF-BB23-490E-8949-F60903109711}" destId="{A9C3E7C9-702C-479F-8DE4-9705412B027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0B4D81-DE9B-40EB-BB88-C1FD9A2904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EDB7A-60C6-42A4-B712-59D1376B1D06}">
      <dgm:prSet phldrT="[Текст]"/>
      <dgm:spPr/>
      <dgm:t>
        <a:bodyPr/>
        <a:lstStyle/>
        <a:p>
          <a:r>
            <a:rPr lang="ru-RU" dirty="0" smtClean="0"/>
            <a:t>Я могу делать</a:t>
          </a:r>
          <a:endParaRPr lang="ru-RU" dirty="0"/>
        </a:p>
      </dgm:t>
    </dgm:pt>
    <dgm:pt modelId="{2CE3F32F-154F-472B-BC1F-07D1150993FE}" type="parTrans" cxnId="{44E3754E-4023-4F77-98BE-CB62E7FD0FE6}">
      <dgm:prSet/>
      <dgm:spPr/>
      <dgm:t>
        <a:bodyPr/>
        <a:lstStyle/>
        <a:p>
          <a:endParaRPr lang="ru-RU"/>
        </a:p>
      </dgm:t>
    </dgm:pt>
    <dgm:pt modelId="{28688E31-D148-414C-9402-091B7F9B4F6D}" type="sibTrans" cxnId="{44E3754E-4023-4F77-98BE-CB62E7FD0FE6}">
      <dgm:prSet/>
      <dgm:spPr/>
      <dgm:t>
        <a:bodyPr/>
        <a:lstStyle/>
        <a:p>
          <a:endParaRPr lang="ru-RU"/>
        </a:p>
      </dgm:t>
    </dgm:pt>
    <dgm:pt modelId="{A080A231-0443-4766-8194-B03FB73579D9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6D612AFD-EF3B-4C84-AB11-3D920BE4B83F}" type="parTrans" cxnId="{9EF38B23-6702-4EBF-9802-79FE832B50C0}">
      <dgm:prSet/>
      <dgm:spPr/>
      <dgm:t>
        <a:bodyPr/>
        <a:lstStyle/>
        <a:p>
          <a:endParaRPr lang="ru-RU"/>
        </a:p>
      </dgm:t>
    </dgm:pt>
    <dgm:pt modelId="{BB16D93B-3577-42F0-B3E5-3BCCDBE909AE}" type="sibTrans" cxnId="{9EF38B23-6702-4EBF-9802-79FE832B50C0}">
      <dgm:prSet/>
      <dgm:spPr/>
      <dgm:t>
        <a:bodyPr/>
        <a:lstStyle/>
        <a:p>
          <a:endParaRPr lang="ru-RU"/>
        </a:p>
      </dgm:t>
    </dgm:pt>
    <dgm:pt modelId="{122C51B2-BF34-41F4-A171-B5B35B8BDF09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BCD532A4-B657-4E8E-839A-28F4CE441D08}" type="parTrans" cxnId="{0432DB83-6DAD-4065-8AF2-4D66096E623D}">
      <dgm:prSet/>
      <dgm:spPr/>
      <dgm:t>
        <a:bodyPr/>
        <a:lstStyle/>
        <a:p>
          <a:endParaRPr lang="ru-RU"/>
        </a:p>
      </dgm:t>
    </dgm:pt>
    <dgm:pt modelId="{0532BD05-A35D-4AC9-97AD-01E94EE07242}" type="sibTrans" cxnId="{0432DB83-6DAD-4065-8AF2-4D66096E623D}">
      <dgm:prSet/>
      <dgm:spPr/>
      <dgm:t>
        <a:bodyPr/>
        <a:lstStyle/>
        <a:p>
          <a:endParaRPr lang="ru-RU"/>
        </a:p>
      </dgm:t>
    </dgm:pt>
    <dgm:pt modelId="{5AB6C73C-87BB-4571-8C99-6F09176B2776}">
      <dgm:prSet phldrT="[Текст]"/>
      <dgm:spPr/>
      <dgm:t>
        <a:bodyPr/>
        <a:lstStyle/>
        <a:p>
          <a:r>
            <a:rPr lang="ru-RU" dirty="0" smtClean="0"/>
            <a:t>У меня не получается</a:t>
          </a:r>
          <a:endParaRPr lang="ru-RU" dirty="0"/>
        </a:p>
      </dgm:t>
    </dgm:pt>
    <dgm:pt modelId="{4FB3134F-D2D8-4D3B-8085-1A0A5E9391C1}" type="parTrans" cxnId="{8F4B2519-EE8B-41A8-91DA-AB68713D74D7}">
      <dgm:prSet/>
      <dgm:spPr/>
      <dgm:t>
        <a:bodyPr/>
        <a:lstStyle/>
        <a:p>
          <a:endParaRPr lang="ru-RU"/>
        </a:p>
      </dgm:t>
    </dgm:pt>
    <dgm:pt modelId="{D110D774-854A-43E8-8D07-D197167A717D}" type="sibTrans" cxnId="{8F4B2519-EE8B-41A8-91DA-AB68713D74D7}">
      <dgm:prSet/>
      <dgm:spPr/>
      <dgm:t>
        <a:bodyPr/>
        <a:lstStyle/>
        <a:p>
          <a:endParaRPr lang="ru-RU"/>
        </a:p>
      </dgm:t>
    </dgm:pt>
    <dgm:pt modelId="{1119D7A8-FA3D-45E4-BE4C-90CFF15BC9AC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77228F7C-04E7-4569-B3BC-F67D60E3AC89}" type="parTrans" cxnId="{60CF95AF-AF40-4E07-831E-B03CFB9D89F8}">
      <dgm:prSet/>
      <dgm:spPr/>
      <dgm:t>
        <a:bodyPr/>
        <a:lstStyle/>
        <a:p>
          <a:endParaRPr lang="ru-RU"/>
        </a:p>
      </dgm:t>
    </dgm:pt>
    <dgm:pt modelId="{E89E9D84-B07B-4741-9384-2E23CE9ABD88}" type="sibTrans" cxnId="{60CF95AF-AF40-4E07-831E-B03CFB9D89F8}">
      <dgm:prSet/>
      <dgm:spPr/>
      <dgm:t>
        <a:bodyPr/>
        <a:lstStyle/>
        <a:p>
          <a:endParaRPr lang="ru-RU"/>
        </a:p>
      </dgm:t>
    </dgm:pt>
    <dgm:pt modelId="{46276E53-95C4-4320-ADAD-64610146A5E9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D0AAAA2B-290D-49DB-B7D1-2FE49608EB18}" type="parTrans" cxnId="{0D9E6D08-CFE6-435D-BC7D-B5C13265A899}">
      <dgm:prSet/>
      <dgm:spPr/>
      <dgm:t>
        <a:bodyPr/>
        <a:lstStyle/>
        <a:p>
          <a:endParaRPr lang="ru-RU"/>
        </a:p>
      </dgm:t>
    </dgm:pt>
    <dgm:pt modelId="{6D46AB0C-253C-40C6-85E5-2046E8CC0600}" type="sibTrans" cxnId="{0D9E6D08-CFE6-435D-BC7D-B5C13265A899}">
      <dgm:prSet/>
      <dgm:spPr/>
      <dgm:t>
        <a:bodyPr/>
        <a:lstStyle/>
        <a:p>
          <a:endParaRPr lang="ru-RU"/>
        </a:p>
      </dgm:t>
    </dgm:pt>
    <dgm:pt modelId="{C66EED10-5324-4B5C-A6AA-A6788362E07F}">
      <dgm:prSet phldrT="[Текст]"/>
      <dgm:spPr/>
      <dgm:t>
        <a:bodyPr/>
        <a:lstStyle/>
        <a:p>
          <a:r>
            <a:rPr lang="ru-RU" dirty="0" smtClean="0"/>
            <a:t>Я хотел бы научиться</a:t>
          </a:r>
          <a:endParaRPr lang="ru-RU" dirty="0"/>
        </a:p>
      </dgm:t>
    </dgm:pt>
    <dgm:pt modelId="{643EEA5D-1364-4262-B10F-9974AAFEE3D6}" type="parTrans" cxnId="{6A792F25-F878-452F-9595-2318F58C949E}">
      <dgm:prSet/>
      <dgm:spPr/>
      <dgm:t>
        <a:bodyPr/>
        <a:lstStyle/>
        <a:p>
          <a:endParaRPr lang="ru-RU"/>
        </a:p>
      </dgm:t>
    </dgm:pt>
    <dgm:pt modelId="{408CD5CF-F409-4D67-AD33-3EB2E59A0D9D}" type="sibTrans" cxnId="{6A792F25-F878-452F-9595-2318F58C949E}">
      <dgm:prSet/>
      <dgm:spPr/>
      <dgm:t>
        <a:bodyPr/>
        <a:lstStyle/>
        <a:p>
          <a:endParaRPr lang="ru-RU"/>
        </a:p>
      </dgm:t>
    </dgm:pt>
    <dgm:pt modelId="{83258EF5-E83C-4CB0-80BE-36B75FC359D5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F3F4E3D9-6345-4B54-99C2-AD2C98E1E1F5}" type="parTrans" cxnId="{F95D3F7C-BAA7-4B4C-80F3-CB6A83B87C18}">
      <dgm:prSet/>
      <dgm:spPr/>
      <dgm:t>
        <a:bodyPr/>
        <a:lstStyle/>
        <a:p>
          <a:endParaRPr lang="ru-RU"/>
        </a:p>
      </dgm:t>
    </dgm:pt>
    <dgm:pt modelId="{ADBFFD9B-395E-47F0-BAE7-6EDCC2E64BE7}" type="sibTrans" cxnId="{F95D3F7C-BAA7-4B4C-80F3-CB6A83B87C18}">
      <dgm:prSet/>
      <dgm:spPr/>
      <dgm:t>
        <a:bodyPr/>
        <a:lstStyle/>
        <a:p>
          <a:endParaRPr lang="ru-RU"/>
        </a:p>
      </dgm:t>
    </dgm:pt>
    <dgm:pt modelId="{4AE19A71-A29D-4B77-BCE1-165E5151BBCA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FA92F6D8-FD20-4579-AB88-47F3C1362A3D}" type="parTrans" cxnId="{49EDAF81-638A-4ED7-8369-BBDAB079877D}">
      <dgm:prSet/>
      <dgm:spPr/>
      <dgm:t>
        <a:bodyPr/>
        <a:lstStyle/>
        <a:p>
          <a:endParaRPr lang="ru-RU"/>
        </a:p>
      </dgm:t>
    </dgm:pt>
    <dgm:pt modelId="{FC3FEA4B-2EDE-42E3-9934-E94614BCE181}" type="sibTrans" cxnId="{49EDAF81-638A-4ED7-8369-BBDAB079877D}">
      <dgm:prSet/>
      <dgm:spPr/>
      <dgm:t>
        <a:bodyPr/>
        <a:lstStyle/>
        <a:p>
          <a:endParaRPr lang="ru-RU"/>
        </a:p>
      </dgm:t>
    </dgm:pt>
    <dgm:pt modelId="{1F9B3AD7-F2AC-4C66-A431-ED03ED53EBD9}" type="pres">
      <dgm:prSet presAssocID="{E90B4D81-DE9B-40EB-BB88-C1FD9A29045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530F7F-234C-4095-9039-A91EF3F476A4}" type="pres">
      <dgm:prSet presAssocID="{E90B4D81-DE9B-40EB-BB88-C1FD9A290459}" presName="cycle" presStyleCnt="0"/>
      <dgm:spPr/>
    </dgm:pt>
    <dgm:pt modelId="{E7236FC1-D1FE-4E9A-B520-BBF72790373A}" type="pres">
      <dgm:prSet presAssocID="{E90B4D81-DE9B-40EB-BB88-C1FD9A290459}" presName="centerShape" presStyleCnt="0"/>
      <dgm:spPr/>
    </dgm:pt>
    <dgm:pt modelId="{7E4874F5-A74E-4331-AE1F-BD101E085C4B}" type="pres">
      <dgm:prSet presAssocID="{E90B4D81-DE9B-40EB-BB88-C1FD9A290459}" presName="connSite" presStyleLbl="node1" presStyleIdx="0" presStyleCnt="4"/>
      <dgm:spPr/>
    </dgm:pt>
    <dgm:pt modelId="{F2BFB0B4-6C07-4970-9728-155BB8B4A72D}" type="pres">
      <dgm:prSet presAssocID="{E90B4D81-DE9B-40EB-BB88-C1FD9A290459}" presName="visible" presStyleLbl="node1" presStyleIdx="0" presStyleCnt="4" custScaleX="132820" custScaleY="132821" custLinFactNeighborX="-27655" custLinFactNeighborY="-42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627A05C-92F2-4C6C-9359-D5736502CE58}" type="pres">
      <dgm:prSet presAssocID="{2CE3F32F-154F-472B-BC1F-07D1150993F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FC5B43F8-A0BD-4B7D-A892-BE781FE8E1CE}" type="pres">
      <dgm:prSet presAssocID="{E92EDB7A-60C6-42A4-B712-59D1376B1D06}" presName="node" presStyleCnt="0"/>
      <dgm:spPr/>
    </dgm:pt>
    <dgm:pt modelId="{C1C95731-F718-4CB6-93F7-481A8FA11D6E}" type="pres">
      <dgm:prSet presAssocID="{E92EDB7A-60C6-42A4-B712-59D1376B1D0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B7682-8D68-49EB-9CAA-1552E0D4FD44}" type="pres">
      <dgm:prSet presAssocID="{E92EDB7A-60C6-42A4-B712-59D1376B1D0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E18D0-A883-4C14-A2A8-9E2F08BF97AF}" type="pres">
      <dgm:prSet presAssocID="{4FB3134F-D2D8-4D3B-8085-1A0A5E9391C1}" presName="Name25" presStyleLbl="parChTrans1D1" presStyleIdx="1" presStyleCnt="3"/>
      <dgm:spPr/>
      <dgm:t>
        <a:bodyPr/>
        <a:lstStyle/>
        <a:p>
          <a:endParaRPr lang="ru-RU"/>
        </a:p>
      </dgm:t>
    </dgm:pt>
    <dgm:pt modelId="{98CDFD08-4A97-4F38-A58F-A95AF4DDB33F}" type="pres">
      <dgm:prSet presAssocID="{5AB6C73C-87BB-4571-8C99-6F09176B2776}" presName="node" presStyleCnt="0"/>
      <dgm:spPr/>
    </dgm:pt>
    <dgm:pt modelId="{971CBFD8-FDED-4188-823B-72C6D8433AAD}" type="pres">
      <dgm:prSet presAssocID="{5AB6C73C-87BB-4571-8C99-6F09176B277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1F4F4-F625-4E94-B897-B2F5DB0270A3}" type="pres">
      <dgm:prSet presAssocID="{5AB6C73C-87BB-4571-8C99-6F09176B277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89EE-A2EC-4D25-9022-77796EA86B2C}" type="pres">
      <dgm:prSet presAssocID="{643EEA5D-1364-4262-B10F-9974AAFEE3D6}" presName="Name25" presStyleLbl="parChTrans1D1" presStyleIdx="2" presStyleCnt="3"/>
      <dgm:spPr/>
      <dgm:t>
        <a:bodyPr/>
        <a:lstStyle/>
        <a:p>
          <a:endParaRPr lang="ru-RU"/>
        </a:p>
      </dgm:t>
    </dgm:pt>
    <dgm:pt modelId="{00556704-1E3C-4AC8-8AA2-73B311C465FF}" type="pres">
      <dgm:prSet presAssocID="{C66EED10-5324-4B5C-A6AA-A6788362E07F}" presName="node" presStyleCnt="0"/>
      <dgm:spPr/>
    </dgm:pt>
    <dgm:pt modelId="{C4794142-9B91-4436-A0CC-3C50EF59DEC3}" type="pres">
      <dgm:prSet presAssocID="{C66EED10-5324-4B5C-A6AA-A6788362E07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4685F-E9F9-43F9-A3AD-0C8214A3F944}" type="pres">
      <dgm:prSet presAssocID="{C66EED10-5324-4B5C-A6AA-A6788362E07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D35F7B-7700-4C5C-BF90-8FB116C581F5}" type="presOf" srcId="{5AB6C73C-87BB-4571-8C99-6F09176B2776}" destId="{971CBFD8-FDED-4188-823B-72C6D8433AAD}" srcOrd="0" destOrd="0" presId="urn:microsoft.com/office/officeart/2005/8/layout/radial2"/>
    <dgm:cxn modelId="{07A3F821-4EFF-4C07-9C52-917B2DA10E97}" type="presOf" srcId="{122C51B2-BF34-41F4-A171-B5B35B8BDF09}" destId="{D99B7682-8D68-49EB-9CAA-1552E0D4FD44}" srcOrd="0" destOrd="1" presId="urn:microsoft.com/office/officeart/2005/8/layout/radial2"/>
    <dgm:cxn modelId="{3D3C9D8A-3325-4C07-97D5-B71FF58697F7}" type="presOf" srcId="{E92EDB7A-60C6-42A4-B712-59D1376B1D06}" destId="{C1C95731-F718-4CB6-93F7-481A8FA11D6E}" srcOrd="0" destOrd="0" presId="urn:microsoft.com/office/officeart/2005/8/layout/radial2"/>
    <dgm:cxn modelId="{0E0C4C09-4FB9-475D-85AC-213ABD6DA875}" type="presOf" srcId="{4AE19A71-A29D-4B77-BCE1-165E5151BBCA}" destId="{59A4685F-E9F9-43F9-A3AD-0C8214A3F944}" srcOrd="0" destOrd="1" presId="urn:microsoft.com/office/officeart/2005/8/layout/radial2"/>
    <dgm:cxn modelId="{92D3D068-50EF-457F-9569-2F639986A0D7}" type="presOf" srcId="{E90B4D81-DE9B-40EB-BB88-C1FD9A290459}" destId="{1F9B3AD7-F2AC-4C66-A431-ED03ED53EBD9}" srcOrd="0" destOrd="0" presId="urn:microsoft.com/office/officeart/2005/8/layout/radial2"/>
    <dgm:cxn modelId="{C1212E08-298F-44BD-AD0E-E3B348746797}" type="presOf" srcId="{46276E53-95C4-4320-ADAD-64610146A5E9}" destId="{0AB1F4F4-F625-4E94-B897-B2F5DB0270A3}" srcOrd="0" destOrd="1" presId="urn:microsoft.com/office/officeart/2005/8/layout/radial2"/>
    <dgm:cxn modelId="{6A792F25-F878-452F-9595-2318F58C949E}" srcId="{E90B4D81-DE9B-40EB-BB88-C1FD9A290459}" destId="{C66EED10-5324-4B5C-A6AA-A6788362E07F}" srcOrd="2" destOrd="0" parTransId="{643EEA5D-1364-4262-B10F-9974AAFEE3D6}" sibTransId="{408CD5CF-F409-4D67-AD33-3EB2E59A0D9D}"/>
    <dgm:cxn modelId="{8F4B2519-EE8B-41A8-91DA-AB68713D74D7}" srcId="{E90B4D81-DE9B-40EB-BB88-C1FD9A290459}" destId="{5AB6C73C-87BB-4571-8C99-6F09176B2776}" srcOrd="1" destOrd="0" parTransId="{4FB3134F-D2D8-4D3B-8085-1A0A5E9391C1}" sibTransId="{D110D774-854A-43E8-8D07-D197167A717D}"/>
    <dgm:cxn modelId="{72304CEE-0BAD-4384-94E1-A8D4585AD4F8}" type="presOf" srcId="{2CE3F32F-154F-472B-BC1F-07D1150993FE}" destId="{6627A05C-92F2-4C6C-9359-D5736502CE58}" srcOrd="0" destOrd="0" presId="urn:microsoft.com/office/officeart/2005/8/layout/radial2"/>
    <dgm:cxn modelId="{F95D3F7C-BAA7-4B4C-80F3-CB6A83B87C18}" srcId="{C66EED10-5324-4B5C-A6AA-A6788362E07F}" destId="{83258EF5-E83C-4CB0-80BE-36B75FC359D5}" srcOrd="0" destOrd="0" parTransId="{F3F4E3D9-6345-4B54-99C2-AD2C98E1E1F5}" sibTransId="{ADBFFD9B-395E-47F0-BAE7-6EDCC2E64BE7}"/>
    <dgm:cxn modelId="{E833AB48-5326-4AF8-BBE7-CB01280C8DEB}" type="presOf" srcId="{1119D7A8-FA3D-45E4-BE4C-90CFF15BC9AC}" destId="{0AB1F4F4-F625-4E94-B897-B2F5DB0270A3}" srcOrd="0" destOrd="0" presId="urn:microsoft.com/office/officeart/2005/8/layout/radial2"/>
    <dgm:cxn modelId="{49EDAF81-638A-4ED7-8369-BBDAB079877D}" srcId="{C66EED10-5324-4B5C-A6AA-A6788362E07F}" destId="{4AE19A71-A29D-4B77-BCE1-165E5151BBCA}" srcOrd="1" destOrd="0" parTransId="{FA92F6D8-FD20-4579-AB88-47F3C1362A3D}" sibTransId="{FC3FEA4B-2EDE-42E3-9934-E94614BCE181}"/>
    <dgm:cxn modelId="{0D9E6D08-CFE6-435D-BC7D-B5C13265A899}" srcId="{5AB6C73C-87BB-4571-8C99-6F09176B2776}" destId="{46276E53-95C4-4320-ADAD-64610146A5E9}" srcOrd="1" destOrd="0" parTransId="{D0AAAA2B-290D-49DB-B7D1-2FE49608EB18}" sibTransId="{6D46AB0C-253C-40C6-85E5-2046E8CC0600}"/>
    <dgm:cxn modelId="{14166172-ABAA-4145-A4C2-2488BF12D830}" type="presOf" srcId="{643EEA5D-1364-4262-B10F-9974AAFEE3D6}" destId="{623489EE-A2EC-4D25-9022-77796EA86B2C}" srcOrd="0" destOrd="0" presId="urn:microsoft.com/office/officeart/2005/8/layout/radial2"/>
    <dgm:cxn modelId="{60CF95AF-AF40-4E07-831E-B03CFB9D89F8}" srcId="{5AB6C73C-87BB-4571-8C99-6F09176B2776}" destId="{1119D7A8-FA3D-45E4-BE4C-90CFF15BC9AC}" srcOrd="0" destOrd="0" parTransId="{77228F7C-04E7-4569-B3BC-F67D60E3AC89}" sibTransId="{E89E9D84-B07B-4741-9384-2E23CE9ABD88}"/>
    <dgm:cxn modelId="{9EF38B23-6702-4EBF-9802-79FE832B50C0}" srcId="{E92EDB7A-60C6-42A4-B712-59D1376B1D06}" destId="{A080A231-0443-4766-8194-B03FB73579D9}" srcOrd="0" destOrd="0" parTransId="{6D612AFD-EF3B-4C84-AB11-3D920BE4B83F}" sibTransId="{BB16D93B-3577-42F0-B3E5-3BCCDBE909AE}"/>
    <dgm:cxn modelId="{5AAEAFE6-4D34-442E-BD3C-D898751EFBAA}" type="presOf" srcId="{A080A231-0443-4766-8194-B03FB73579D9}" destId="{D99B7682-8D68-49EB-9CAA-1552E0D4FD44}" srcOrd="0" destOrd="0" presId="urn:microsoft.com/office/officeart/2005/8/layout/radial2"/>
    <dgm:cxn modelId="{88F78E71-2932-4253-83A9-05937D6A2839}" type="presOf" srcId="{C66EED10-5324-4B5C-A6AA-A6788362E07F}" destId="{C4794142-9B91-4436-A0CC-3C50EF59DEC3}" srcOrd="0" destOrd="0" presId="urn:microsoft.com/office/officeart/2005/8/layout/radial2"/>
    <dgm:cxn modelId="{280E5F8F-5E8C-413F-BCF6-52D8DB935E03}" type="presOf" srcId="{4FB3134F-D2D8-4D3B-8085-1A0A5E9391C1}" destId="{426E18D0-A883-4C14-A2A8-9E2F08BF97AF}" srcOrd="0" destOrd="0" presId="urn:microsoft.com/office/officeart/2005/8/layout/radial2"/>
    <dgm:cxn modelId="{0432DB83-6DAD-4065-8AF2-4D66096E623D}" srcId="{E92EDB7A-60C6-42A4-B712-59D1376B1D06}" destId="{122C51B2-BF34-41F4-A171-B5B35B8BDF09}" srcOrd="1" destOrd="0" parTransId="{BCD532A4-B657-4E8E-839A-28F4CE441D08}" sibTransId="{0532BD05-A35D-4AC9-97AD-01E94EE07242}"/>
    <dgm:cxn modelId="{44E3754E-4023-4F77-98BE-CB62E7FD0FE6}" srcId="{E90B4D81-DE9B-40EB-BB88-C1FD9A290459}" destId="{E92EDB7A-60C6-42A4-B712-59D1376B1D06}" srcOrd="0" destOrd="0" parTransId="{2CE3F32F-154F-472B-BC1F-07D1150993FE}" sibTransId="{28688E31-D148-414C-9402-091B7F9B4F6D}"/>
    <dgm:cxn modelId="{9976DB98-2312-468C-BF22-18CF42534657}" type="presOf" srcId="{83258EF5-E83C-4CB0-80BE-36B75FC359D5}" destId="{59A4685F-E9F9-43F9-A3AD-0C8214A3F944}" srcOrd="0" destOrd="0" presId="urn:microsoft.com/office/officeart/2005/8/layout/radial2"/>
    <dgm:cxn modelId="{C0EDA71A-72FA-48BD-9950-F85AF3AEE96C}" type="presParOf" srcId="{1F9B3AD7-F2AC-4C66-A431-ED03ED53EBD9}" destId="{8A530F7F-234C-4095-9039-A91EF3F476A4}" srcOrd="0" destOrd="0" presId="urn:microsoft.com/office/officeart/2005/8/layout/radial2"/>
    <dgm:cxn modelId="{B5C52751-061D-49C9-8580-0FD7B257B7CC}" type="presParOf" srcId="{8A530F7F-234C-4095-9039-A91EF3F476A4}" destId="{E7236FC1-D1FE-4E9A-B520-BBF72790373A}" srcOrd="0" destOrd="0" presId="urn:microsoft.com/office/officeart/2005/8/layout/radial2"/>
    <dgm:cxn modelId="{02101576-A3B3-408C-A81C-5C0FD57AAEE1}" type="presParOf" srcId="{E7236FC1-D1FE-4E9A-B520-BBF72790373A}" destId="{7E4874F5-A74E-4331-AE1F-BD101E085C4B}" srcOrd="0" destOrd="0" presId="urn:microsoft.com/office/officeart/2005/8/layout/radial2"/>
    <dgm:cxn modelId="{C7C9EFD3-A8B8-482F-B8B5-64F844405E96}" type="presParOf" srcId="{E7236FC1-D1FE-4E9A-B520-BBF72790373A}" destId="{F2BFB0B4-6C07-4970-9728-155BB8B4A72D}" srcOrd="1" destOrd="0" presId="urn:microsoft.com/office/officeart/2005/8/layout/radial2"/>
    <dgm:cxn modelId="{F42A17CC-0367-49DD-989C-0E5E7B53E25F}" type="presParOf" srcId="{8A530F7F-234C-4095-9039-A91EF3F476A4}" destId="{6627A05C-92F2-4C6C-9359-D5736502CE58}" srcOrd="1" destOrd="0" presId="urn:microsoft.com/office/officeart/2005/8/layout/radial2"/>
    <dgm:cxn modelId="{5E3B587F-BCC1-4F20-A2EF-80677A3F1C5C}" type="presParOf" srcId="{8A530F7F-234C-4095-9039-A91EF3F476A4}" destId="{FC5B43F8-A0BD-4B7D-A892-BE781FE8E1CE}" srcOrd="2" destOrd="0" presId="urn:microsoft.com/office/officeart/2005/8/layout/radial2"/>
    <dgm:cxn modelId="{EC47868A-89DB-46C5-827A-20356B8CF438}" type="presParOf" srcId="{FC5B43F8-A0BD-4B7D-A892-BE781FE8E1CE}" destId="{C1C95731-F718-4CB6-93F7-481A8FA11D6E}" srcOrd="0" destOrd="0" presId="urn:microsoft.com/office/officeart/2005/8/layout/radial2"/>
    <dgm:cxn modelId="{8D9DE5C2-35B6-4375-8795-70D3BC4C7A07}" type="presParOf" srcId="{FC5B43F8-A0BD-4B7D-A892-BE781FE8E1CE}" destId="{D99B7682-8D68-49EB-9CAA-1552E0D4FD44}" srcOrd="1" destOrd="0" presId="urn:microsoft.com/office/officeart/2005/8/layout/radial2"/>
    <dgm:cxn modelId="{7B541DE7-DE98-432E-9682-5082DC4BE07F}" type="presParOf" srcId="{8A530F7F-234C-4095-9039-A91EF3F476A4}" destId="{426E18D0-A883-4C14-A2A8-9E2F08BF97AF}" srcOrd="3" destOrd="0" presId="urn:microsoft.com/office/officeart/2005/8/layout/radial2"/>
    <dgm:cxn modelId="{DF2DD8CE-FA2C-4D90-97D2-A837B68D7091}" type="presParOf" srcId="{8A530F7F-234C-4095-9039-A91EF3F476A4}" destId="{98CDFD08-4A97-4F38-A58F-A95AF4DDB33F}" srcOrd="4" destOrd="0" presId="urn:microsoft.com/office/officeart/2005/8/layout/radial2"/>
    <dgm:cxn modelId="{CC11AB99-91B8-4333-9EFB-9883DC63A87F}" type="presParOf" srcId="{98CDFD08-4A97-4F38-A58F-A95AF4DDB33F}" destId="{971CBFD8-FDED-4188-823B-72C6D8433AAD}" srcOrd="0" destOrd="0" presId="urn:microsoft.com/office/officeart/2005/8/layout/radial2"/>
    <dgm:cxn modelId="{1C7DA4A2-2071-4771-8886-E2DF89B3D0E1}" type="presParOf" srcId="{98CDFD08-4A97-4F38-A58F-A95AF4DDB33F}" destId="{0AB1F4F4-F625-4E94-B897-B2F5DB0270A3}" srcOrd="1" destOrd="0" presId="urn:microsoft.com/office/officeart/2005/8/layout/radial2"/>
    <dgm:cxn modelId="{53BE18ED-275D-4C96-85C4-EA06A680B7BD}" type="presParOf" srcId="{8A530F7F-234C-4095-9039-A91EF3F476A4}" destId="{623489EE-A2EC-4D25-9022-77796EA86B2C}" srcOrd="5" destOrd="0" presId="urn:microsoft.com/office/officeart/2005/8/layout/radial2"/>
    <dgm:cxn modelId="{30653396-014C-47C8-96AD-9389569258D0}" type="presParOf" srcId="{8A530F7F-234C-4095-9039-A91EF3F476A4}" destId="{00556704-1E3C-4AC8-8AA2-73B311C465FF}" srcOrd="6" destOrd="0" presId="urn:microsoft.com/office/officeart/2005/8/layout/radial2"/>
    <dgm:cxn modelId="{8CCDDED9-360F-4A0C-8182-E287AFE4C3BD}" type="presParOf" srcId="{00556704-1E3C-4AC8-8AA2-73B311C465FF}" destId="{C4794142-9B91-4436-A0CC-3C50EF59DEC3}" srcOrd="0" destOrd="0" presId="urn:microsoft.com/office/officeart/2005/8/layout/radial2"/>
    <dgm:cxn modelId="{7B9840B2-3A79-4B64-86A4-799857E6EF9A}" type="presParOf" srcId="{00556704-1E3C-4AC8-8AA2-73B311C465FF}" destId="{59A4685F-E9F9-43F9-A3AD-0C8214A3F94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41737-C2C0-4CD7-8A4D-74CE5674E3A0}">
      <dsp:nvSpPr>
        <dsp:cNvPr id="0" name=""/>
        <dsp:cNvSpPr/>
      </dsp:nvSpPr>
      <dsp:spPr>
        <a:xfrm>
          <a:off x="4114800" y="1907025"/>
          <a:ext cx="3426785" cy="2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27"/>
              </a:lnTo>
              <a:lnTo>
                <a:pt x="3426785" y="122227"/>
              </a:lnTo>
              <a:lnTo>
                <a:pt x="3426785" y="2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05B84-254F-4144-B795-F6934FE1D8F4}">
      <dsp:nvSpPr>
        <dsp:cNvPr id="0" name=""/>
        <dsp:cNvSpPr/>
      </dsp:nvSpPr>
      <dsp:spPr>
        <a:xfrm>
          <a:off x="4114800" y="1907025"/>
          <a:ext cx="2069424" cy="2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27"/>
              </a:lnTo>
              <a:lnTo>
                <a:pt x="2069424" y="122227"/>
              </a:lnTo>
              <a:lnTo>
                <a:pt x="2069424" y="2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15EF1-AADC-46FE-A46C-CAD1442A2757}">
      <dsp:nvSpPr>
        <dsp:cNvPr id="0" name=""/>
        <dsp:cNvSpPr/>
      </dsp:nvSpPr>
      <dsp:spPr>
        <a:xfrm>
          <a:off x="4114800" y="1907025"/>
          <a:ext cx="712062" cy="244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27"/>
              </a:lnTo>
              <a:lnTo>
                <a:pt x="712062" y="122227"/>
              </a:lnTo>
              <a:lnTo>
                <a:pt x="712062" y="2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37395-2824-4091-85C9-4B16DE1086EE}">
      <dsp:nvSpPr>
        <dsp:cNvPr id="0" name=""/>
        <dsp:cNvSpPr/>
      </dsp:nvSpPr>
      <dsp:spPr>
        <a:xfrm>
          <a:off x="3401153" y="1907025"/>
          <a:ext cx="713646" cy="244454"/>
        </a:xfrm>
        <a:custGeom>
          <a:avLst/>
          <a:gdLst/>
          <a:ahLst/>
          <a:cxnLst/>
          <a:rect l="0" t="0" r="0" b="0"/>
          <a:pathLst>
            <a:path>
              <a:moveTo>
                <a:pt x="713646" y="0"/>
              </a:moveTo>
              <a:lnTo>
                <a:pt x="713646" y="122227"/>
              </a:lnTo>
              <a:lnTo>
                <a:pt x="0" y="122227"/>
              </a:lnTo>
              <a:lnTo>
                <a:pt x="0" y="2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5EEE-98BA-4C82-AE64-2828F98F4214}">
      <dsp:nvSpPr>
        <dsp:cNvPr id="0" name=""/>
        <dsp:cNvSpPr/>
      </dsp:nvSpPr>
      <dsp:spPr>
        <a:xfrm>
          <a:off x="1944202" y="1907025"/>
          <a:ext cx="2170597" cy="244454"/>
        </a:xfrm>
        <a:custGeom>
          <a:avLst/>
          <a:gdLst/>
          <a:ahLst/>
          <a:cxnLst/>
          <a:rect l="0" t="0" r="0" b="0"/>
          <a:pathLst>
            <a:path>
              <a:moveTo>
                <a:pt x="2170597" y="0"/>
              </a:moveTo>
              <a:lnTo>
                <a:pt x="2170597" y="122227"/>
              </a:lnTo>
              <a:lnTo>
                <a:pt x="0" y="122227"/>
              </a:lnTo>
              <a:lnTo>
                <a:pt x="0" y="2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20A94-EB74-40E2-8893-2ACE94B3336D}">
      <dsp:nvSpPr>
        <dsp:cNvPr id="0" name=""/>
        <dsp:cNvSpPr/>
      </dsp:nvSpPr>
      <dsp:spPr>
        <a:xfrm>
          <a:off x="586841" y="1907025"/>
          <a:ext cx="3527958" cy="244454"/>
        </a:xfrm>
        <a:custGeom>
          <a:avLst/>
          <a:gdLst/>
          <a:ahLst/>
          <a:cxnLst/>
          <a:rect l="0" t="0" r="0" b="0"/>
          <a:pathLst>
            <a:path>
              <a:moveTo>
                <a:pt x="3527958" y="0"/>
              </a:moveTo>
              <a:lnTo>
                <a:pt x="3527958" y="122227"/>
              </a:lnTo>
              <a:lnTo>
                <a:pt x="0" y="122227"/>
              </a:lnTo>
              <a:lnTo>
                <a:pt x="0" y="244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A4E8A-5D3C-4B2F-AA47-324F491019D9}">
      <dsp:nvSpPr>
        <dsp:cNvPr id="0" name=""/>
        <dsp:cNvSpPr/>
      </dsp:nvSpPr>
      <dsp:spPr>
        <a:xfrm>
          <a:off x="1738131" y="516249"/>
          <a:ext cx="4753336" cy="13907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Деятельность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738131" y="516249"/>
        <a:ext cx="4753336" cy="1390776"/>
      </dsp:txXfrm>
    </dsp:sp>
    <dsp:sp modelId="{0EF0E714-20B7-4C0B-A937-22D47C38BEE5}">
      <dsp:nvSpPr>
        <dsp:cNvPr id="0" name=""/>
        <dsp:cNvSpPr/>
      </dsp:nvSpPr>
      <dsp:spPr>
        <a:xfrm>
          <a:off x="3811279" y="1357146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11279" y="1357146"/>
        <a:ext cx="910560" cy="174610"/>
      </dsp:txXfrm>
    </dsp:sp>
    <dsp:sp modelId="{A0EFE8C7-EFEF-4CDB-9AFD-5EE7592892B8}">
      <dsp:nvSpPr>
        <dsp:cNvPr id="0" name=""/>
        <dsp:cNvSpPr/>
      </dsp:nvSpPr>
      <dsp:spPr>
        <a:xfrm>
          <a:off x="80974" y="2151480"/>
          <a:ext cx="1011733" cy="1253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Игровая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80974" y="2151480"/>
        <a:ext cx="1011733" cy="1253988"/>
      </dsp:txXfrm>
    </dsp:sp>
    <dsp:sp modelId="{F3BBECD2-0506-40B7-B3A0-C0BB29470CFA}">
      <dsp:nvSpPr>
        <dsp:cNvPr id="0" name=""/>
        <dsp:cNvSpPr/>
      </dsp:nvSpPr>
      <dsp:spPr>
        <a:xfrm>
          <a:off x="283321" y="2923982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83321" y="2923982"/>
        <a:ext cx="910560" cy="174610"/>
      </dsp:txXfrm>
    </dsp:sp>
    <dsp:sp modelId="{E2C555BF-CB22-408B-A2B5-83FA40AEA841}">
      <dsp:nvSpPr>
        <dsp:cNvPr id="0" name=""/>
        <dsp:cNvSpPr/>
      </dsp:nvSpPr>
      <dsp:spPr>
        <a:xfrm>
          <a:off x="1438335" y="2151480"/>
          <a:ext cx="1011733" cy="1253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Учебная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38335" y="2151480"/>
        <a:ext cx="1011733" cy="1253982"/>
      </dsp:txXfrm>
    </dsp:sp>
    <dsp:sp modelId="{046B4351-1A1E-4561-8189-C235C78FCB85}">
      <dsp:nvSpPr>
        <dsp:cNvPr id="0" name=""/>
        <dsp:cNvSpPr/>
      </dsp:nvSpPr>
      <dsp:spPr>
        <a:xfrm>
          <a:off x="1640682" y="2923980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640682" y="2923980"/>
        <a:ext cx="910560" cy="174610"/>
      </dsp:txXfrm>
    </dsp:sp>
    <dsp:sp modelId="{77D4BFAB-1F31-4B0E-A08A-0F81C17DA180}">
      <dsp:nvSpPr>
        <dsp:cNvPr id="0" name=""/>
        <dsp:cNvSpPr/>
      </dsp:nvSpPr>
      <dsp:spPr>
        <a:xfrm>
          <a:off x="2795697" y="2151480"/>
          <a:ext cx="1210913" cy="1292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Трудовая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795697" y="2151480"/>
        <a:ext cx="1210913" cy="1292709"/>
      </dsp:txXfrm>
    </dsp:sp>
    <dsp:sp modelId="{771F5016-5294-4CA5-B901-B71A2AA17CC6}">
      <dsp:nvSpPr>
        <dsp:cNvPr id="0" name=""/>
        <dsp:cNvSpPr/>
      </dsp:nvSpPr>
      <dsp:spPr>
        <a:xfrm>
          <a:off x="3097633" y="2943343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097633" y="2943343"/>
        <a:ext cx="910560" cy="174610"/>
      </dsp:txXfrm>
    </dsp:sp>
    <dsp:sp modelId="{DDC52713-6BA4-46D5-9770-A7E570F868B3}">
      <dsp:nvSpPr>
        <dsp:cNvPr id="0" name=""/>
        <dsp:cNvSpPr/>
      </dsp:nvSpPr>
      <dsp:spPr>
        <a:xfrm>
          <a:off x="4252648" y="2151480"/>
          <a:ext cx="1148428" cy="1253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Государ</a:t>
          </a:r>
          <a:r>
            <a:rPr lang="ru-RU" sz="2000" b="1" kern="1200" dirty="0" smtClean="0">
              <a:solidFill>
                <a:schemeClr val="tx1"/>
              </a:solidFill>
            </a:rPr>
            <a:t>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ственная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252648" y="2151480"/>
        <a:ext cx="1148428" cy="1253982"/>
      </dsp:txXfrm>
    </dsp:sp>
    <dsp:sp modelId="{4ADA4520-F721-4F64-B7ED-99C39445C047}">
      <dsp:nvSpPr>
        <dsp:cNvPr id="0" name=""/>
        <dsp:cNvSpPr/>
      </dsp:nvSpPr>
      <dsp:spPr>
        <a:xfrm>
          <a:off x="4496208" y="3076799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496208" y="3076799"/>
        <a:ext cx="910560" cy="174610"/>
      </dsp:txXfrm>
    </dsp:sp>
    <dsp:sp modelId="{26F1CCBC-BAC4-4B86-A9EC-43E92FD1C943}">
      <dsp:nvSpPr>
        <dsp:cNvPr id="0" name=""/>
        <dsp:cNvSpPr/>
      </dsp:nvSpPr>
      <dsp:spPr>
        <a:xfrm>
          <a:off x="5678357" y="2151480"/>
          <a:ext cx="1011733" cy="1224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Политическая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678357" y="2151480"/>
        <a:ext cx="1011733" cy="1224569"/>
      </dsp:txXfrm>
    </dsp:sp>
    <dsp:sp modelId="{E26E9C8C-ABB1-40D8-B1EC-A045673D57FA}">
      <dsp:nvSpPr>
        <dsp:cNvPr id="0" name=""/>
        <dsp:cNvSpPr/>
      </dsp:nvSpPr>
      <dsp:spPr>
        <a:xfrm>
          <a:off x="5841404" y="3054682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841404" y="3054682"/>
        <a:ext cx="910560" cy="174610"/>
      </dsp:txXfrm>
    </dsp:sp>
    <dsp:sp modelId="{23599B58-9AE0-498C-9867-9ED4EADB8489}">
      <dsp:nvSpPr>
        <dsp:cNvPr id="0" name=""/>
        <dsp:cNvSpPr/>
      </dsp:nvSpPr>
      <dsp:spPr>
        <a:xfrm>
          <a:off x="7035718" y="2151480"/>
          <a:ext cx="1011733" cy="1292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7391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Художественная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035718" y="2151480"/>
        <a:ext cx="1011733" cy="1292709"/>
      </dsp:txXfrm>
    </dsp:sp>
    <dsp:sp modelId="{851A97E0-DE69-4D3D-B710-D125A6CA14CB}">
      <dsp:nvSpPr>
        <dsp:cNvPr id="0" name=""/>
        <dsp:cNvSpPr/>
      </dsp:nvSpPr>
      <dsp:spPr>
        <a:xfrm>
          <a:off x="7283156" y="3058205"/>
          <a:ext cx="910560" cy="17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7283156" y="3058205"/>
        <a:ext cx="910560" cy="174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46F08-0673-4C40-9FFB-613FA42505C4}">
      <dsp:nvSpPr>
        <dsp:cNvPr id="0" name=""/>
        <dsp:cNvSpPr/>
      </dsp:nvSpPr>
      <dsp:spPr>
        <a:xfrm>
          <a:off x="690023" y="1323993"/>
          <a:ext cx="3144729" cy="159849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5EC9F-8CB4-43BE-87D8-A8DB839FAB08}">
      <dsp:nvSpPr>
        <dsp:cNvPr id="0" name=""/>
        <dsp:cNvSpPr/>
      </dsp:nvSpPr>
      <dsp:spPr>
        <a:xfrm>
          <a:off x="461508" y="1781040"/>
          <a:ext cx="2879863" cy="978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Самооценка – оценка своих качеств, способностей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61508" y="1781040"/>
        <a:ext cx="2028072" cy="978398"/>
      </dsp:txXfrm>
    </dsp:sp>
    <dsp:sp modelId="{A07F298C-E537-44D5-AFE5-CF0DFC34EA29}">
      <dsp:nvSpPr>
        <dsp:cNvPr id="0" name=""/>
        <dsp:cNvSpPr/>
      </dsp:nvSpPr>
      <dsp:spPr>
        <a:xfrm>
          <a:off x="3051459" y="2466614"/>
          <a:ext cx="592996" cy="5929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EFEBF-CF26-4FEB-B28D-BB5237AFA7EC}">
      <dsp:nvSpPr>
        <dsp:cNvPr id="0" name=""/>
        <dsp:cNvSpPr/>
      </dsp:nvSpPr>
      <dsp:spPr>
        <a:xfrm>
          <a:off x="3200695" y="29008"/>
          <a:ext cx="1937896" cy="12647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3169F-9843-4CE9-97B1-96AD6AFE2B34}">
      <dsp:nvSpPr>
        <dsp:cNvPr id="0" name=""/>
        <dsp:cNvSpPr/>
      </dsp:nvSpPr>
      <dsp:spPr>
        <a:xfrm>
          <a:off x="2817594" y="360041"/>
          <a:ext cx="2530740" cy="543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Самосознание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817594" y="360041"/>
        <a:ext cx="1782211" cy="543838"/>
      </dsp:txXfrm>
    </dsp:sp>
    <dsp:sp modelId="{41453C41-E9E1-41BC-AC14-19214667648A}">
      <dsp:nvSpPr>
        <dsp:cNvPr id="0" name=""/>
        <dsp:cNvSpPr/>
      </dsp:nvSpPr>
      <dsp:spPr>
        <a:xfrm>
          <a:off x="5172317" y="90627"/>
          <a:ext cx="592996" cy="5929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3A689D-C6B0-4A1F-ACB9-9C8B1DBC5E39}">
      <dsp:nvSpPr>
        <dsp:cNvPr id="0" name=""/>
        <dsp:cNvSpPr/>
      </dsp:nvSpPr>
      <dsp:spPr>
        <a:xfrm>
          <a:off x="4555053" y="1247810"/>
          <a:ext cx="3674546" cy="16020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AB905-7360-4540-8160-82FBF97BF0FF}">
      <dsp:nvSpPr>
        <dsp:cNvPr id="0" name=""/>
        <dsp:cNvSpPr/>
      </dsp:nvSpPr>
      <dsp:spPr>
        <a:xfrm>
          <a:off x="5099034" y="1552516"/>
          <a:ext cx="3130565" cy="1180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Самоотношение</a:t>
          </a:r>
          <a:r>
            <a:rPr lang="ru-RU" sz="2000" b="1" kern="1200" dirty="0" smtClean="0">
              <a:solidFill>
                <a:schemeClr val="tx1"/>
              </a:solidFill>
            </a:rPr>
            <a:t> – отношение к самому себе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099034" y="1552516"/>
        <a:ext cx="2204623" cy="1180994"/>
      </dsp:txXfrm>
    </dsp:sp>
    <dsp:sp modelId="{0C7F3115-C193-419A-B8C6-1C327826EACB}">
      <dsp:nvSpPr>
        <dsp:cNvPr id="0" name=""/>
        <dsp:cNvSpPr/>
      </dsp:nvSpPr>
      <dsp:spPr>
        <a:xfrm>
          <a:off x="7466503" y="2161914"/>
          <a:ext cx="592996" cy="59299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1C925-9F86-4C97-9409-2F9D0A1EED49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C33E-D576-4B01-B261-71398EC235FB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Высокая</a:t>
          </a:r>
          <a:endParaRPr lang="ru-RU" sz="2700" kern="1200" dirty="0"/>
        </a:p>
      </dsp:txBody>
      <dsp:txXfrm>
        <a:off x="3827652" y="507327"/>
        <a:ext cx="2837275" cy="966780"/>
      </dsp:txXfrm>
    </dsp:sp>
    <dsp:sp modelId="{393DF987-F902-4DA2-A094-A94ECE79A918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Средняя (адекватная)</a:t>
          </a:r>
          <a:endParaRPr lang="ru-RU" sz="2700" kern="1200" dirty="0"/>
        </a:p>
      </dsp:txBody>
      <dsp:txXfrm>
        <a:off x="3827652" y="1712630"/>
        <a:ext cx="2837275" cy="966780"/>
      </dsp:txXfrm>
    </dsp:sp>
    <dsp:sp modelId="{AAFEC7DD-30E0-40B8-ACBE-B64F788ED49C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Низкая</a:t>
          </a:r>
          <a:endParaRPr lang="ru-RU" sz="2700" kern="1200" dirty="0"/>
        </a:p>
      </dsp:txBody>
      <dsp:txXfrm>
        <a:off x="3827652" y="2917932"/>
        <a:ext cx="2837275" cy="966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489EE-A2EC-4D25-9022-77796EA86B2C}">
      <dsp:nvSpPr>
        <dsp:cNvPr id="0" name=""/>
        <dsp:cNvSpPr/>
      </dsp:nvSpPr>
      <dsp:spPr>
        <a:xfrm rot="2561262">
          <a:off x="3038090" y="3160693"/>
          <a:ext cx="694544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694544" y="23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E18D0-A883-4C14-A2A8-9E2F08BF97AF}">
      <dsp:nvSpPr>
        <dsp:cNvPr id="0" name=""/>
        <dsp:cNvSpPr/>
      </dsp:nvSpPr>
      <dsp:spPr>
        <a:xfrm>
          <a:off x="3130096" y="2216941"/>
          <a:ext cx="771689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771689" y="23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7A05C-92F2-4C6C-9359-D5736502CE58}">
      <dsp:nvSpPr>
        <dsp:cNvPr id="0" name=""/>
        <dsp:cNvSpPr/>
      </dsp:nvSpPr>
      <dsp:spPr>
        <a:xfrm rot="19105863">
          <a:off x="3028195" y="1267428"/>
          <a:ext cx="809247" cy="47988"/>
        </a:xfrm>
        <a:custGeom>
          <a:avLst/>
          <a:gdLst/>
          <a:ahLst/>
          <a:cxnLst/>
          <a:rect l="0" t="0" r="0" b="0"/>
          <a:pathLst>
            <a:path>
              <a:moveTo>
                <a:pt x="0" y="23994"/>
              </a:moveTo>
              <a:lnTo>
                <a:pt x="809247" y="239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FB0B4-6C07-4970-9728-155BB8B4A72D}">
      <dsp:nvSpPr>
        <dsp:cNvPr id="0" name=""/>
        <dsp:cNvSpPr/>
      </dsp:nvSpPr>
      <dsp:spPr>
        <a:xfrm>
          <a:off x="298379" y="690824"/>
          <a:ext cx="2914102" cy="29141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95731-F718-4CB6-93F7-481A8FA11D6E}">
      <dsp:nvSpPr>
        <dsp:cNvPr id="0" name=""/>
        <dsp:cNvSpPr/>
      </dsp:nvSpPr>
      <dsp:spPr>
        <a:xfrm>
          <a:off x="3580880" y="1351"/>
          <a:ext cx="1228231" cy="1228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Я могу делать</a:t>
          </a:r>
          <a:endParaRPr lang="ru-RU" sz="1500" kern="1200" dirty="0"/>
        </a:p>
      </dsp:txBody>
      <dsp:txXfrm>
        <a:off x="3760750" y="181221"/>
        <a:ext cx="868491" cy="868491"/>
      </dsp:txXfrm>
    </dsp:sp>
    <dsp:sp modelId="{D99B7682-8D68-49EB-9CAA-1552E0D4FD44}">
      <dsp:nvSpPr>
        <dsp:cNvPr id="0" name=""/>
        <dsp:cNvSpPr/>
      </dsp:nvSpPr>
      <dsp:spPr>
        <a:xfrm>
          <a:off x="4931935" y="1351"/>
          <a:ext cx="1842347" cy="1228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…</a:t>
          </a: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…</a:t>
          </a:r>
          <a:endParaRPr lang="ru-RU" sz="4000" kern="1200" dirty="0"/>
        </a:p>
      </dsp:txBody>
      <dsp:txXfrm>
        <a:off x="4931935" y="1351"/>
        <a:ext cx="1842347" cy="1228231"/>
      </dsp:txXfrm>
    </dsp:sp>
    <dsp:sp modelId="{971CBFD8-FDED-4188-823B-72C6D8433AAD}">
      <dsp:nvSpPr>
        <dsp:cNvPr id="0" name=""/>
        <dsp:cNvSpPr/>
      </dsp:nvSpPr>
      <dsp:spPr>
        <a:xfrm>
          <a:off x="3901785" y="1582728"/>
          <a:ext cx="1316414" cy="1316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 меня не получается</a:t>
          </a:r>
          <a:endParaRPr lang="ru-RU" sz="1500" kern="1200" dirty="0"/>
        </a:p>
      </dsp:txBody>
      <dsp:txXfrm>
        <a:off x="4094569" y="1775512"/>
        <a:ext cx="930846" cy="930846"/>
      </dsp:txXfrm>
    </dsp:sp>
    <dsp:sp modelId="{0AB1F4F4-F625-4E94-B897-B2F5DB0270A3}">
      <dsp:nvSpPr>
        <dsp:cNvPr id="0" name=""/>
        <dsp:cNvSpPr/>
      </dsp:nvSpPr>
      <dsp:spPr>
        <a:xfrm>
          <a:off x="5349841" y="1582728"/>
          <a:ext cx="1974621" cy="13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…</a:t>
          </a: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…</a:t>
          </a:r>
          <a:endParaRPr lang="ru-RU" sz="4000" kern="1200" dirty="0"/>
        </a:p>
      </dsp:txBody>
      <dsp:txXfrm>
        <a:off x="5349841" y="1582728"/>
        <a:ext cx="1974621" cy="1316414"/>
      </dsp:txXfrm>
    </dsp:sp>
    <dsp:sp modelId="{C4794142-9B91-4436-A0CC-3C50EF59DEC3}">
      <dsp:nvSpPr>
        <dsp:cNvPr id="0" name=""/>
        <dsp:cNvSpPr/>
      </dsp:nvSpPr>
      <dsp:spPr>
        <a:xfrm>
          <a:off x="3466242" y="3208196"/>
          <a:ext cx="1316414" cy="1316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Я хотел бы научиться</a:t>
          </a:r>
          <a:endParaRPr lang="ru-RU" sz="1500" kern="1200" dirty="0"/>
        </a:p>
      </dsp:txBody>
      <dsp:txXfrm>
        <a:off x="3659026" y="3400980"/>
        <a:ext cx="930846" cy="930846"/>
      </dsp:txXfrm>
    </dsp:sp>
    <dsp:sp modelId="{59A4685F-E9F9-43F9-A3AD-0C8214A3F944}">
      <dsp:nvSpPr>
        <dsp:cNvPr id="0" name=""/>
        <dsp:cNvSpPr/>
      </dsp:nvSpPr>
      <dsp:spPr>
        <a:xfrm>
          <a:off x="4914298" y="3208196"/>
          <a:ext cx="1974621" cy="13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…</a:t>
          </a: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…</a:t>
          </a:r>
          <a:endParaRPr lang="ru-RU" sz="4000" kern="1200" dirty="0"/>
        </a:p>
      </dsp:txBody>
      <dsp:txXfrm>
        <a:off x="4914298" y="3208196"/>
        <a:ext cx="1974621" cy="131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8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9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2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72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5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9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3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1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4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0761-D303-4302-B3CC-4B2B02F90809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40EC-B63A-4EE3-8287-C886B69590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Человек познает мир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6 класс</a:t>
            </a:r>
          </a:p>
          <a:p>
            <a:r>
              <a:rPr lang="ru-RU" dirty="0" smtClean="0"/>
              <a:t>Красноплахтова Н.Б</a:t>
            </a:r>
            <a:r>
              <a:rPr lang="ru-RU" dirty="0" smtClean="0"/>
              <a:t>., учитель истории и обществознания МБОУ СОШ № </a:t>
            </a:r>
            <a:r>
              <a:rPr lang="ru-RU" smtClean="0"/>
              <a:t>1                      с</a:t>
            </a:r>
            <a:r>
              <a:rPr lang="ru-RU" dirty="0" smtClean="0"/>
              <a:t>. Вольно-Надеждинское Приморского края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2" y="404664"/>
            <a:ext cx="26701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Тест самооценки </a:t>
            </a:r>
            <a:r>
              <a:rPr lang="ru-RU" b="1" dirty="0" smtClean="0"/>
              <a:t>личности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ru-RU" b="1" dirty="0" err="1"/>
              <a:t>Демо</a:t>
            </a:r>
            <a:r>
              <a:rPr lang="ru-RU" b="1" dirty="0"/>
              <a:t>-Рубинштейн)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Инструкция</a:t>
            </a:r>
            <a:r>
              <a:rPr lang="ru-RU" b="1" dirty="0"/>
              <a:t>:</a:t>
            </a:r>
            <a:r>
              <a:rPr lang="ru-RU" dirty="0"/>
              <a:t> Тебе следует оценить самого себя по 7-балльной шкале по ряду качеств, таких как сила, здоровье, ум, красота и др. </a:t>
            </a:r>
            <a:r>
              <a:rPr lang="ru-RU" dirty="0" smtClean="0"/>
              <a:t> Для выполнения теста необходимо записать качество, а напротив проставить балл, которым ты оцениваешь это качество.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8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того, чтобы лучше понять, как это сделать, рассмотрим следующий пример.</a:t>
            </a:r>
          </a:p>
          <a:p>
            <a:r>
              <a:rPr lang="ru-RU" dirty="0"/>
              <a:t>Тебе нужно оценить себя по росту. Перед тобой на бланке отрезок прямой. Представь, что на нем расположилось все человечество по росту; тогда слева будут находиться самые низкие люди, а справа – самые высокие на Земле люди. А теперь отметь на отрезке то место, где с учетом твоего роста должен находиться ты сам. Если тебе все понятно, то оцени себя таким образом и по другим качествам.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РОСТ</a:t>
            </a:r>
            <a:br>
              <a:rPr lang="ru-RU" b="1" dirty="0"/>
            </a:br>
            <a:r>
              <a:rPr lang="ru-RU" b="1" dirty="0" smtClean="0"/>
              <a:t>низкий                                                                </a:t>
            </a:r>
            <a:r>
              <a:rPr lang="ru-RU" b="1" dirty="0"/>
              <a:t>высокий</a:t>
            </a:r>
            <a:r>
              <a:rPr lang="ru-RU" b="1" dirty="0" smtClean="0"/>
              <a:t>   </a:t>
            </a:r>
            <a:r>
              <a:rPr lang="ru-RU" b="1" dirty="0"/>
              <a:t>                                                                                         </a:t>
            </a:r>
            <a:r>
              <a:rPr lang="ru-RU" b="1" dirty="0" smtClean="0"/>
              <a:t>    </a:t>
            </a:r>
            <a:r>
              <a:rPr lang="ru-RU" b="1" dirty="0"/>
              <a:t>            </a:t>
            </a:r>
            <a:r>
              <a:rPr lang="ru-RU" b="1" dirty="0" smtClean="0"/>
              <a:t>                                                            </a:t>
            </a:r>
            <a:r>
              <a:rPr lang="ru-RU" b="1" dirty="0"/>
              <a:t> </a:t>
            </a:r>
            <a:br>
              <a:rPr lang="ru-RU" b="1" dirty="0"/>
            </a:br>
            <a:r>
              <a:rPr lang="ru-RU" b="1" dirty="0"/>
              <a:t>1          </a:t>
            </a:r>
            <a:r>
              <a:rPr lang="ru-RU" b="1" dirty="0" smtClean="0"/>
              <a:t>2</a:t>
            </a:r>
            <a:r>
              <a:rPr lang="ru-RU" b="1" dirty="0"/>
              <a:t>           </a:t>
            </a:r>
            <a:r>
              <a:rPr lang="ru-RU" b="1" dirty="0" smtClean="0"/>
              <a:t> </a:t>
            </a:r>
            <a:r>
              <a:rPr lang="ru-RU" b="1" dirty="0"/>
              <a:t>3        </a:t>
            </a:r>
            <a:r>
              <a:rPr lang="ru-RU" b="1" dirty="0" smtClean="0"/>
              <a:t>   4</a:t>
            </a:r>
            <a:r>
              <a:rPr lang="ru-RU" b="1" dirty="0"/>
              <a:t>                </a:t>
            </a:r>
            <a:r>
              <a:rPr lang="ru-RU" b="1" dirty="0" smtClean="0"/>
              <a:t>5</a:t>
            </a:r>
            <a:r>
              <a:rPr lang="ru-RU" b="1" dirty="0"/>
              <a:t>              </a:t>
            </a:r>
            <a:r>
              <a:rPr lang="ru-RU" b="1" dirty="0" smtClean="0"/>
              <a:t> </a:t>
            </a:r>
            <a:r>
              <a:rPr lang="ru-RU" b="1" dirty="0"/>
              <a:t>6      </a:t>
            </a:r>
            <a:r>
              <a:rPr lang="ru-RU" b="1" dirty="0" smtClean="0"/>
              <a:t>       7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____\____\_____\_______\_______\_______\______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49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СИЛА</a:t>
            </a:r>
            <a:br>
              <a:rPr lang="ru-RU" b="1" dirty="0"/>
            </a:br>
            <a:r>
              <a:rPr lang="ru-RU" b="1" dirty="0"/>
              <a:t>слабый  </a:t>
            </a:r>
            <a:r>
              <a:rPr lang="ru-RU" b="1" dirty="0" smtClean="0"/>
              <a:t>                                                                                 сильный</a:t>
            </a:r>
            <a:r>
              <a:rPr lang="ru-RU" b="1" dirty="0"/>
              <a:t>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ru-RU" b="1" dirty="0"/>
            </a:br>
            <a:r>
              <a:rPr lang="ru-RU" b="1" dirty="0"/>
              <a:t>1                 </a:t>
            </a:r>
            <a:r>
              <a:rPr lang="ru-RU" b="1" dirty="0" smtClean="0"/>
              <a:t>2</a:t>
            </a:r>
            <a:r>
              <a:rPr lang="ru-RU" b="1" dirty="0"/>
              <a:t>               </a:t>
            </a:r>
            <a:r>
              <a:rPr lang="ru-RU" b="1" dirty="0" smtClean="0"/>
              <a:t>3</a:t>
            </a:r>
            <a:r>
              <a:rPr lang="ru-RU" b="1" dirty="0"/>
              <a:t>              </a:t>
            </a:r>
            <a:r>
              <a:rPr lang="ru-RU" b="1" dirty="0" smtClean="0"/>
              <a:t>4</a:t>
            </a:r>
            <a:r>
              <a:rPr lang="ru-RU" b="1" dirty="0"/>
              <a:t>           </a:t>
            </a:r>
            <a:r>
              <a:rPr lang="ru-RU" b="1" dirty="0" smtClean="0"/>
              <a:t> </a:t>
            </a:r>
            <a:r>
              <a:rPr lang="ru-RU" b="1" dirty="0"/>
              <a:t>5            </a:t>
            </a:r>
            <a:r>
              <a:rPr lang="ru-RU" b="1" dirty="0" smtClean="0"/>
              <a:t> </a:t>
            </a:r>
            <a:r>
              <a:rPr lang="ru-RU" b="1" dirty="0"/>
              <a:t>6                    7</a:t>
            </a:r>
            <a:br>
              <a:rPr lang="ru-RU" b="1" dirty="0"/>
            </a:br>
            <a:r>
              <a:rPr lang="ru-RU" b="1" dirty="0" smtClean="0"/>
              <a:t>_______\______\______\______\______\_______\________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smtClean="0"/>
              <a:t>ЗДОРОВЬЕ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больной    </a:t>
            </a:r>
            <a:r>
              <a:rPr lang="ru-RU" b="1" dirty="0" smtClean="0"/>
              <a:t>                                                                               здоровый</a:t>
            </a:r>
            <a:r>
              <a:rPr lang="ru-RU" b="1" dirty="0"/>
              <a:t>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ru-RU" b="1" dirty="0"/>
            </a:br>
            <a:r>
              <a:rPr lang="ru-RU" b="1" dirty="0"/>
              <a:t>1            </a:t>
            </a:r>
            <a:r>
              <a:rPr lang="ru-RU" b="1" dirty="0" smtClean="0"/>
              <a:t>2</a:t>
            </a:r>
            <a:r>
              <a:rPr lang="ru-RU" b="1" dirty="0"/>
              <a:t>             </a:t>
            </a:r>
            <a:r>
              <a:rPr lang="ru-RU" b="1" dirty="0" smtClean="0"/>
              <a:t>3</a:t>
            </a:r>
            <a:r>
              <a:rPr lang="ru-RU" b="1" dirty="0"/>
              <a:t>                   4                   5                    6           </a:t>
            </a:r>
            <a:r>
              <a:rPr lang="ru-RU" b="1" dirty="0" smtClean="0"/>
              <a:t>7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____\_______\_______\_______\_______\_________\______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277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КРАСОТА</a:t>
            </a:r>
            <a:br>
              <a:rPr lang="ru-RU" b="1" dirty="0"/>
            </a:br>
            <a:r>
              <a:rPr lang="ru-RU" b="1" dirty="0"/>
              <a:t>некрасивый                                                                                           </a:t>
            </a:r>
            <a:r>
              <a:rPr lang="ru-RU" b="1" dirty="0" smtClean="0"/>
              <a:t> </a:t>
            </a:r>
            <a:r>
              <a:rPr lang="ru-RU" b="1" dirty="0"/>
              <a:t>красивый</a:t>
            </a:r>
            <a:br>
              <a:rPr lang="ru-RU" b="1" dirty="0"/>
            </a:br>
            <a:r>
              <a:rPr lang="ru-RU" b="1" dirty="0"/>
              <a:t>1                    2                  3                   4                   5                    6                    7</a:t>
            </a:r>
            <a:br>
              <a:rPr lang="ru-RU" b="1" dirty="0"/>
            </a:br>
            <a:r>
              <a:rPr lang="ru-RU" b="1" dirty="0" smtClean="0"/>
              <a:t>_____\__________\__________\________\_______\_________\______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smtClean="0"/>
              <a:t>ДОБРОТА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злой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b="1" dirty="0" smtClean="0"/>
              <a:t>добрый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1                    2                  3                   4                   5                    6                    7</a:t>
            </a:r>
            <a:br>
              <a:rPr lang="ru-RU" b="1" dirty="0"/>
            </a:br>
            <a:r>
              <a:rPr lang="ru-RU" b="1" dirty="0" smtClean="0"/>
              <a:t>______\__________\________\_______\_______\___________\______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7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УЧЕБА</a:t>
            </a:r>
            <a:br>
              <a:rPr lang="ru-RU" b="1" dirty="0"/>
            </a:br>
            <a:r>
              <a:rPr lang="ru-RU" b="1" dirty="0"/>
              <a:t>неуспевающий    </a:t>
            </a:r>
            <a:r>
              <a:rPr lang="ru-RU" b="1" dirty="0" smtClean="0"/>
              <a:t>                                                              отличник</a:t>
            </a:r>
            <a:r>
              <a:rPr lang="ru-RU" b="1" dirty="0"/>
              <a:t>                                                                               </a:t>
            </a:r>
            <a:r>
              <a:rPr lang="ru-RU" b="1" i="1" dirty="0"/>
              <a:t>                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1                 </a:t>
            </a:r>
            <a:r>
              <a:rPr lang="ru-RU" b="1" dirty="0" smtClean="0"/>
              <a:t> </a:t>
            </a:r>
            <a:r>
              <a:rPr lang="ru-RU" b="1" dirty="0"/>
              <a:t>2               </a:t>
            </a:r>
            <a:r>
              <a:rPr lang="ru-RU" b="1" dirty="0" smtClean="0"/>
              <a:t>3</a:t>
            </a:r>
            <a:r>
              <a:rPr lang="ru-RU" b="1" dirty="0"/>
              <a:t>                </a:t>
            </a:r>
            <a:r>
              <a:rPr lang="ru-RU" b="1" dirty="0" smtClean="0"/>
              <a:t>4</a:t>
            </a:r>
            <a:r>
              <a:rPr lang="ru-RU" b="1" dirty="0"/>
              <a:t>            </a:t>
            </a:r>
            <a:r>
              <a:rPr lang="ru-RU" b="1" dirty="0" smtClean="0"/>
              <a:t> </a:t>
            </a:r>
            <a:r>
              <a:rPr lang="ru-RU" b="1" dirty="0"/>
              <a:t>5                    6               </a:t>
            </a:r>
            <a:r>
              <a:rPr lang="ru-RU" b="1" dirty="0" smtClean="0"/>
              <a:t>7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_______\______\_______\_______\_______\_______\______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smtClean="0"/>
              <a:t>СЧАСТЬЕ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несчастливый    </a:t>
            </a:r>
            <a:r>
              <a:rPr lang="ru-RU" b="1" dirty="0" smtClean="0"/>
              <a:t>                                                                  </a:t>
            </a:r>
            <a:r>
              <a:rPr lang="ru-RU" b="1" dirty="0"/>
              <a:t>  счастливый                                                                                             </a:t>
            </a:r>
            <a:br>
              <a:rPr lang="ru-RU" b="1" dirty="0"/>
            </a:br>
            <a:r>
              <a:rPr lang="ru-RU" b="1" dirty="0"/>
              <a:t>1               </a:t>
            </a:r>
            <a:r>
              <a:rPr lang="ru-RU" b="1" dirty="0" smtClean="0"/>
              <a:t> </a:t>
            </a:r>
            <a:r>
              <a:rPr lang="ru-RU" b="1" dirty="0"/>
              <a:t>2               </a:t>
            </a:r>
            <a:r>
              <a:rPr lang="ru-RU" b="1" dirty="0" smtClean="0"/>
              <a:t>3</a:t>
            </a:r>
            <a:r>
              <a:rPr lang="ru-RU" b="1" dirty="0"/>
              <a:t>               </a:t>
            </a:r>
            <a:r>
              <a:rPr lang="ru-RU" b="1" dirty="0" smtClean="0"/>
              <a:t> </a:t>
            </a:r>
            <a:r>
              <a:rPr lang="ru-RU" b="1" dirty="0"/>
              <a:t>4               </a:t>
            </a:r>
            <a:r>
              <a:rPr lang="ru-RU" b="1" dirty="0" smtClean="0"/>
              <a:t> </a:t>
            </a:r>
            <a:r>
              <a:rPr lang="ru-RU" b="1" dirty="0"/>
              <a:t>5           </a:t>
            </a:r>
            <a:r>
              <a:rPr lang="ru-RU" b="1" dirty="0" smtClean="0"/>
              <a:t> </a:t>
            </a:r>
            <a:r>
              <a:rPr lang="ru-RU" b="1" dirty="0"/>
              <a:t>6                    7</a:t>
            </a:r>
            <a:br>
              <a:rPr lang="ru-RU" b="1" dirty="0"/>
            </a:br>
            <a:r>
              <a:rPr lang="ru-RU" b="1" dirty="0" smtClean="0"/>
              <a:t>______\______\______\_______\______\________\______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37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ЛЮБОВЬ ОКРУЖАЮЩИХ</a:t>
            </a:r>
            <a:br>
              <a:rPr lang="ru-RU" b="1" dirty="0"/>
            </a:br>
            <a:r>
              <a:rPr lang="ru-RU" b="1" dirty="0"/>
              <a:t>нелюбимый                                                                    </a:t>
            </a:r>
            <a:r>
              <a:rPr lang="ru-RU" b="1" dirty="0" smtClean="0"/>
              <a:t>любимый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1                    2                  3         </a:t>
            </a:r>
            <a:r>
              <a:rPr lang="ru-RU" b="1" dirty="0" smtClean="0"/>
              <a:t> </a:t>
            </a:r>
            <a:r>
              <a:rPr lang="ru-RU" b="1" dirty="0"/>
              <a:t>4                   5              </a:t>
            </a:r>
            <a:r>
              <a:rPr lang="ru-RU" b="1" dirty="0" smtClean="0"/>
              <a:t>6</a:t>
            </a:r>
            <a:r>
              <a:rPr lang="ru-RU" b="1" dirty="0"/>
              <a:t>                  7</a:t>
            </a:r>
            <a:br>
              <a:rPr lang="ru-RU" b="1" dirty="0"/>
            </a:br>
            <a:r>
              <a:rPr lang="ru-RU" b="1" dirty="0" smtClean="0"/>
              <a:t>_____\________\_______\________\_______\________\______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r>
              <a:rPr lang="ru-RU" b="1" dirty="0" smtClean="0"/>
              <a:t>СМЕЛОСТЬ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несмелый                                                                             </a:t>
            </a:r>
            <a:r>
              <a:rPr lang="ru-RU" b="1" dirty="0" smtClean="0"/>
              <a:t> </a:t>
            </a:r>
            <a:r>
              <a:rPr lang="ru-RU" b="1" dirty="0"/>
              <a:t>смелый</a:t>
            </a:r>
            <a:br>
              <a:rPr lang="ru-RU" b="1" dirty="0"/>
            </a:br>
            <a:r>
              <a:rPr lang="ru-RU" b="1" dirty="0"/>
              <a:t>1             </a:t>
            </a:r>
            <a:r>
              <a:rPr lang="ru-RU" b="1" dirty="0" smtClean="0"/>
              <a:t> </a:t>
            </a:r>
            <a:r>
              <a:rPr lang="ru-RU" b="1" dirty="0"/>
              <a:t>2             </a:t>
            </a:r>
            <a:r>
              <a:rPr lang="ru-RU" b="1" dirty="0" smtClean="0"/>
              <a:t>3</a:t>
            </a:r>
            <a:r>
              <a:rPr lang="ru-RU" b="1" dirty="0"/>
              <a:t>              </a:t>
            </a:r>
            <a:r>
              <a:rPr lang="ru-RU" b="1" dirty="0" smtClean="0"/>
              <a:t> </a:t>
            </a:r>
            <a:r>
              <a:rPr lang="ru-RU" b="1" dirty="0"/>
              <a:t>4            </a:t>
            </a:r>
            <a:r>
              <a:rPr lang="ru-RU" b="1" dirty="0" smtClean="0"/>
              <a:t> </a:t>
            </a:r>
            <a:r>
              <a:rPr lang="ru-RU" b="1" dirty="0"/>
              <a:t>5              </a:t>
            </a:r>
            <a:r>
              <a:rPr lang="ru-RU" b="1" dirty="0" smtClean="0"/>
              <a:t>6</a:t>
            </a:r>
            <a:r>
              <a:rPr lang="ru-RU" b="1" dirty="0"/>
              <a:t>                    7</a:t>
            </a:r>
            <a:br>
              <a:rPr lang="ru-RU" b="1" dirty="0"/>
            </a:br>
            <a:r>
              <a:rPr lang="ru-RU" b="1" dirty="0" smtClean="0"/>
              <a:t>_____\______\_______\______\______\_______\______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4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БЛАГОПОЛУЧИЕ</a:t>
            </a:r>
            <a:br>
              <a:rPr lang="ru-RU" dirty="0"/>
            </a:br>
            <a:r>
              <a:rPr lang="ru-RU" dirty="0"/>
              <a:t>неблагополучный                  </a:t>
            </a:r>
            <a:r>
              <a:rPr lang="ru-RU" dirty="0" smtClean="0"/>
              <a:t> </a:t>
            </a:r>
            <a:r>
              <a:rPr lang="ru-RU" dirty="0"/>
              <a:t>благополучный</a:t>
            </a:r>
            <a:br>
              <a:rPr lang="ru-RU" dirty="0"/>
            </a:br>
            <a:r>
              <a:rPr lang="ru-RU" dirty="0"/>
              <a:t>1        </a:t>
            </a:r>
            <a:r>
              <a:rPr lang="ru-RU" dirty="0" smtClean="0"/>
              <a:t>2</a:t>
            </a:r>
            <a:r>
              <a:rPr lang="ru-RU" dirty="0"/>
              <a:t>       </a:t>
            </a:r>
            <a:r>
              <a:rPr lang="ru-RU" dirty="0" smtClean="0"/>
              <a:t>  3</a:t>
            </a:r>
            <a:r>
              <a:rPr lang="ru-RU" dirty="0"/>
              <a:t>        </a:t>
            </a:r>
            <a:r>
              <a:rPr lang="ru-RU" dirty="0" smtClean="0"/>
              <a:t> </a:t>
            </a:r>
            <a:r>
              <a:rPr lang="ru-RU" dirty="0"/>
              <a:t>4           </a:t>
            </a:r>
            <a:r>
              <a:rPr lang="ru-RU" dirty="0" smtClean="0"/>
              <a:t>5</a:t>
            </a:r>
            <a:r>
              <a:rPr lang="ru-RU" dirty="0"/>
              <a:t>        </a:t>
            </a:r>
            <a:r>
              <a:rPr lang="ru-RU" dirty="0" smtClean="0"/>
              <a:t> </a:t>
            </a:r>
            <a:r>
              <a:rPr lang="ru-RU" dirty="0"/>
              <a:t>6             </a:t>
            </a:r>
            <a:r>
              <a:rPr lang="ru-RU" dirty="0" smtClean="0"/>
              <a:t>7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____\____\____\____\_____\_____\______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8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Обработка результатов. </a:t>
            </a:r>
            <a:r>
              <a:rPr lang="ru-RU" sz="3600" dirty="0"/>
              <a:t>Вычисление общей суммы баллов по всем 10 индексам.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Адекватная </a:t>
            </a:r>
            <a:r>
              <a:rPr lang="ru-RU" dirty="0"/>
              <a:t>самооценка – около 40 баллов (+-5)</a:t>
            </a:r>
          </a:p>
          <a:p>
            <a:r>
              <a:rPr lang="ru-RU" dirty="0"/>
              <a:t>Тенденция к завышению – 46-59 баллов</a:t>
            </a:r>
          </a:p>
          <a:p>
            <a:r>
              <a:rPr lang="ru-RU" dirty="0"/>
              <a:t>Явно завышенная самооценка – 60-70 баллов</a:t>
            </a:r>
          </a:p>
          <a:p>
            <a:r>
              <a:rPr lang="ru-RU" dirty="0"/>
              <a:t>Явно заниженная самооценка – 20-10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62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Способности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Способность</a:t>
            </a:r>
            <a:r>
              <a:rPr lang="ru-RU" dirty="0" smtClean="0"/>
              <a:t> - особенность личности, которая позволяет ей выполнять какую-либо деятельность.</a:t>
            </a:r>
            <a:endParaRPr lang="ru-RU" dirty="0"/>
          </a:p>
        </p:txBody>
      </p:sp>
      <p:sp>
        <p:nvSpPr>
          <p:cNvPr id="4" name="AutoShape 2" descr="Картинки по запросу способности человека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6916"/>
            <a:ext cx="3357828" cy="23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26916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Способности зависят: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Наследственность, задатки</a:t>
            </a:r>
          </a:p>
          <a:p>
            <a:r>
              <a:rPr lang="ru-RU" dirty="0" smtClean="0"/>
              <a:t>Воля и желание</a:t>
            </a:r>
          </a:p>
          <a:p>
            <a:r>
              <a:rPr lang="ru-RU" dirty="0" smtClean="0"/>
              <a:t>Талант</a:t>
            </a:r>
          </a:p>
          <a:p>
            <a:r>
              <a:rPr lang="ru-RU" dirty="0" smtClean="0"/>
              <a:t>Гениальность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8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человека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202090"/>
              </p:ext>
            </p:extLst>
          </p:nvPr>
        </p:nvGraphicFramePr>
        <p:xfrm>
          <a:off x="457200" y="1268760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5301208"/>
            <a:ext cx="7989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 процессе деятельности человек познает себя и мир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111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ru-RU" b="1" dirty="0" smtClean="0"/>
              <a:t>Задатки </a:t>
            </a:r>
            <a:r>
              <a:rPr lang="ru-RU" dirty="0" smtClean="0"/>
              <a:t>– врожденные физиологические особенности человека (слух, память и др.)</a:t>
            </a:r>
          </a:p>
          <a:p>
            <a:r>
              <a:rPr lang="ru-RU" b="1" dirty="0" smtClean="0"/>
              <a:t>Талант </a:t>
            </a:r>
            <a:r>
              <a:rPr lang="ru-RU" dirty="0" smtClean="0"/>
              <a:t>– высшая степень развития способностей</a:t>
            </a:r>
          </a:p>
          <a:p>
            <a:r>
              <a:rPr lang="ru-RU" b="1" dirty="0" smtClean="0"/>
              <a:t>Гениальность</a:t>
            </a:r>
            <a:r>
              <a:rPr lang="ru-RU" dirty="0" smtClean="0"/>
              <a:t> – наивысшая степень творческих сил человека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2558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3" y="3630315"/>
            <a:ext cx="2402663" cy="147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816" y="4107106"/>
            <a:ext cx="2472424" cy="17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75" y="404664"/>
            <a:ext cx="2450765" cy="19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614149" cy="19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6611"/>
            <a:ext cx="2830173" cy="18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73285"/>
            <a:ext cx="20970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4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Если человек хочет чего-либо добиться, он должен сам развивать свои способности</a:t>
            </a:r>
          </a:p>
          <a:p>
            <a:r>
              <a:rPr lang="ru-RU" sz="4000" b="1" dirty="0" smtClean="0"/>
              <a:t>Ленивый человек ничего не добьется в жизни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274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Домашнее задание: п. 2, термины </a:t>
            </a:r>
            <a:br>
              <a:rPr lang="ru-RU" dirty="0" smtClean="0"/>
            </a:br>
            <a:r>
              <a:rPr lang="ru-RU" dirty="0" smtClean="0"/>
              <a:t>Заполните схему: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5115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4005064"/>
            <a:ext cx="19415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Мои способности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30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Процесс приобретения человеком знаний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408759" cy="330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«Главная истина познания – познать самого себя», - Сократ, древнегреческий </a:t>
            </a:r>
            <a:r>
              <a:rPr lang="ru-RU" dirty="0" smtClean="0"/>
              <a:t>филосо</a:t>
            </a:r>
            <a:r>
              <a:rPr lang="ru-RU" dirty="0"/>
              <a:t>ф</a:t>
            </a:r>
          </a:p>
          <a:p>
            <a:r>
              <a:rPr lang="ru-RU" b="1" dirty="0" smtClean="0"/>
              <a:t>Самопознание</a:t>
            </a:r>
            <a:r>
              <a:rPr lang="ru-RU" dirty="0" smtClean="0"/>
              <a:t> - процесс познания своих способностей и возможностей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72272"/>
            <a:ext cx="317882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0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я?</a:t>
            </a:r>
          </a:p>
          <a:p>
            <a:r>
              <a:rPr lang="ru-RU" dirty="0" smtClean="0"/>
              <a:t>Какой я?</a:t>
            </a:r>
          </a:p>
          <a:p>
            <a:r>
              <a:rPr lang="ru-RU" dirty="0" smtClean="0"/>
              <a:t>Что я могу (не могу) сделать?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74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Способность осознавать себя, складывание собственного образа</a:t>
            </a:r>
          </a:p>
          <a:p>
            <a:r>
              <a:rPr lang="ru-RU" dirty="0" smtClean="0"/>
              <a:t>«Образ Я» - отношение личности к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7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Самосознание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877477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1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19" y="3356992"/>
            <a:ext cx="51492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51520" y="1556792"/>
            <a:ext cx="8748464" cy="4525963"/>
          </a:xfrm>
        </p:spPr>
        <p:txBody>
          <a:bodyPr/>
          <a:lstStyle/>
          <a:p>
            <a:r>
              <a:rPr lang="ru-RU" dirty="0" smtClean="0"/>
              <a:t>Представление человека о своей ценности, оценка собственных качеств, достоинств и недостатков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7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313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27" y="437006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364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Человек познает мир</vt:lpstr>
      <vt:lpstr>Деятельность человека</vt:lpstr>
      <vt:lpstr>Познание</vt:lpstr>
      <vt:lpstr>Самопознание</vt:lpstr>
      <vt:lpstr>Самопознание</vt:lpstr>
      <vt:lpstr>Самосознание</vt:lpstr>
      <vt:lpstr>Самосознание</vt:lpstr>
      <vt:lpstr>Самооценка</vt:lpstr>
      <vt:lpstr>Самооценка</vt:lpstr>
      <vt:lpstr>Тест самооценки личности  (Демо-Рубинштейн)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Обработка результатов. Вычисление общей суммы баллов по всем 10 индексам. </vt:lpstr>
      <vt:lpstr>Способности человека</vt:lpstr>
      <vt:lpstr>Способности зависят:</vt:lpstr>
      <vt:lpstr>Презентация PowerPoint</vt:lpstr>
      <vt:lpstr>Презентация PowerPoint</vt:lpstr>
      <vt:lpstr>Презентация PowerPoint</vt:lpstr>
      <vt:lpstr>Домашнее задание: п. 2, термины  Заполните схему: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teacher</dc:creator>
  <cp:lastModifiedBy>teacher</cp:lastModifiedBy>
  <cp:revision>20</cp:revision>
  <dcterms:created xsi:type="dcterms:W3CDTF">2015-11-13T09:07:51Z</dcterms:created>
  <dcterms:modified xsi:type="dcterms:W3CDTF">2016-01-05T13:15:38Z</dcterms:modified>
</cp:coreProperties>
</file>