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6"/>
  </p:notes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0F7368-0ABD-4C28-8798-1A10E28983A6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0CDAB8-C9DD-4C33-9107-3056323153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66EB4-5971-4A52-8A58-46FDE0C32E07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5F6405-029F-4A72-88F0-2A61A0CD67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66EB4-5971-4A52-8A58-46FDE0C32E07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F6405-029F-4A72-88F0-2A61A0CD67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66EB4-5971-4A52-8A58-46FDE0C32E07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F6405-029F-4A72-88F0-2A61A0CD67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3F66EB4-5971-4A52-8A58-46FDE0C32E07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E5F6405-029F-4A72-88F0-2A61A0CD67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66EB4-5971-4A52-8A58-46FDE0C32E07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F6405-029F-4A72-88F0-2A61A0CD67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66EB4-5971-4A52-8A58-46FDE0C32E07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F6405-029F-4A72-88F0-2A61A0CD67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F6405-029F-4A72-88F0-2A61A0CD67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66EB4-5971-4A52-8A58-46FDE0C32E07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66EB4-5971-4A52-8A58-46FDE0C32E07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F6405-029F-4A72-88F0-2A61A0CD67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66EB4-5971-4A52-8A58-46FDE0C32E07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F6405-029F-4A72-88F0-2A61A0CD67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3F66EB4-5971-4A52-8A58-46FDE0C32E07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E5F6405-029F-4A72-88F0-2A61A0CD67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66EB4-5971-4A52-8A58-46FDE0C32E07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5F6405-029F-4A72-88F0-2A61A0CD67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3F66EB4-5971-4A52-8A58-46FDE0C32E07}" type="datetimeFigureOut">
              <a:rPr lang="ru-RU" smtClean="0"/>
              <a:pPr/>
              <a:t>09.11.2013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E5F6405-029F-4A72-88F0-2A61A0CD67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340768"/>
            <a:ext cx="6400800" cy="108012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Басни Крылова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936103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Иван Андреевич Крылов</a:t>
            </a:r>
            <a:endParaRPr lang="ru-RU" sz="48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ил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1" y="2348880"/>
            <a:ext cx="7176604" cy="419083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501008"/>
            <a:ext cx="7924800" cy="576064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«Мартышка  и  очки»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293096"/>
            <a:ext cx="7924800" cy="18002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«К  несчастью , то ж бывает  у людей:                                         Как ни  полезна  вещь , - цены не  зная ей ,                               Невежда про  неё   свой  толк  всё к  худу  клонит;                   А  ежели  невежда  познатней ,                                                   Так  он  её ещё и гонит».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88640"/>
            <a:ext cx="6264696" cy="3255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дом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772816"/>
            <a:ext cx="6192688" cy="432048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Дом , в  котором  жил  и  умер  Иван Андреевич  Крылов .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Памятник  И. А. Крылову  в Санкт – Петербурге 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санкт питербург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1412776"/>
            <a:ext cx="4438650" cy="5256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645024"/>
            <a:ext cx="6840760" cy="648072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Чему  учат  басни  Крылова ?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581128"/>
            <a:ext cx="7924800" cy="1728192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Басни И. А. Крылова  учат  быть  добрыми, честными, справедливыми. Хотя в баснях действуют  животные и  птицы , мы  понимаем  , что  речь  идёт </a:t>
            </a:r>
            <a:r>
              <a:rPr lang="ru-RU" b="1" dirty="0" smtClean="0">
                <a:solidFill>
                  <a:srgbClr val="002060"/>
                </a:solidFill>
              </a:rPr>
              <a:t> о  </a:t>
            </a:r>
            <a:r>
              <a:rPr lang="ru-RU" b="1" dirty="0" smtClean="0">
                <a:solidFill>
                  <a:srgbClr val="002060"/>
                </a:solidFill>
              </a:rPr>
              <a:t>людях . Автор помогает  нам  оценить  их  поступки.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илю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260648"/>
            <a:ext cx="2624708" cy="331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67544" y="4725144"/>
            <a:ext cx="8305800" cy="1512168"/>
          </a:xfrm>
        </p:spPr>
        <p:txBody>
          <a:bodyPr/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Презентацию  подготовила  Мокроусова  Екатерина Ивановна,  учитель   русского  языка  и  литературы .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848872" cy="1728192"/>
          </a:xfrm>
        </p:spPr>
        <p:txBody>
          <a:bodyPr/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Спасибо  за  внимание </a:t>
            </a:r>
            <a:endParaRPr lang="ru-RU" sz="5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2420888"/>
            <a:ext cx="1984248" cy="295232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Баснописец   Драматург Журналист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04248" y="332656"/>
            <a:ext cx="1728192" cy="1872208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Иван Андреевич Крылов  1769-1844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9" name="Содержимое 8" descr="кр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476672"/>
            <a:ext cx="4824535" cy="59046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83644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Крылов  родился в Москве . Отец  , Андрей Прохорович , после службы  поселился  с  семьёй  в  Твери . Мать , Мария Алексеевна,  неграмотная , но наделённая  природным  умом ,  следила  за  образованием   сына . Иван  Крылов   обучался   дома   грамоте   и   арифметике 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ил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2132856"/>
            <a:ext cx="3960440" cy="42778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Басня – это краткий  стихотворный  и прозаический  рассказ  нравоучительного  характера ,  имеющий иносказательный смысл.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ил7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56792"/>
            <a:ext cx="4059238" cy="4608511"/>
          </a:xfrm>
        </p:spPr>
      </p:pic>
      <p:pic>
        <p:nvPicPr>
          <p:cNvPr id="10" name="Содержимое 9" descr="иба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1556792"/>
            <a:ext cx="4059238" cy="46085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асня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524000"/>
            <a:ext cx="7416823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Басня состоит из двух  частей : рассказа и  морали .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ас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524000"/>
            <a:ext cx="7200800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Аллегория (иносказание) – изображение  отвлечённых  понятий  или  свойств   через  конкретный  образ 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осл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524000"/>
            <a:ext cx="7272808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Мораль  в  басне – это  строки , в  которых  содержится   нравоучительное  заключение , урок , вывод. 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3505200"/>
            <a:ext cx="5328592" cy="859904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«Ворона  и  Лиса»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509120"/>
            <a:ext cx="7924800" cy="136815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« Уж сколько раз твердили миру ,                                               Что лесть  гнусна, вредна ; но  только  всё  не  впрок,               И в сердце  льстец всегда отыщет  уголок».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ил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404664"/>
            <a:ext cx="2952328" cy="331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005064"/>
            <a:ext cx="7924800" cy="871736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«Свинья  под  Дубом»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135045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«Невежда  так  же  в  ослепленье                                               Бранит  науки  и  ученье                                                              И все учёные  труды  ,                                                                 Не чувствуя  , что  он  вкушает  их  плоды».      </a:t>
            </a:r>
            <a:r>
              <a:rPr lang="ru-RU" dirty="0" smtClean="0"/>
              <a:t>                                         </a:t>
            </a:r>
            <a:endParaRPr lang="ru-RU" dirty="0"/>
          </a:p>
        </p:txBody>
      </p:sp>
      <p:pic>
        <p:nvPicPr>
          <p:cNvPr id="4" name="Рисунок 3" descr="свинь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404664"/>
            <a:ext cx="6096000" cy="3744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331</TotalTime>
  <Words>300</Words>
  <Application>Microsoft Office PowerPoint</Application>
  <PresentationFormat>Экран (4:3)</PresentationFormat>
  <Paragraphs>21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Иван Андреевич Крылов</vt:lpstr>
      <vt:lpstr>Иван Андреевич Крылов  1769-1844</vt:lpstr>
      <vt:lpstr>Крылов  родился в Москве . Отец  , Андрей Прохорович , после службы  поселился  с  семьёй  в  Твери . Мать , Мария Алексеевна,  неграмотная , но наделённая  природным  умом ,  следила  за  образованием   сына . Иван  Крылов   обучался   дома   грамоте   и   арифметике .</vt:lpstr>
      <vt:lpstr>Басня – это краткий  стихотворный  и прозаический  рассказ  нравоучительного  характера ,  имеющий иносказательный смысл.</vt:lpstr>
      <vt:lpstr>Басня состоит из двух  частей : рассказа и  морали .</vt:lpstr>
      <vt:lpstr>Аллегория (иносказание) – изображение  отвлечённых  понятий  или  свойств   через  конкретный  образ .</vt:lpstr>
      <vt:lpstr>Мораль  в  басне – это  строки , в  которых  содержится   нравоучительное  заключение , урок , вывод. </vt:lpstr>
      <vt:lpstr>«Ворона  и  Лиса»</vt:lpstr>
      <vt:lpstr>«Свинья  под  Дубом»</vt:lpstr>
      <vt:lpstr>«Мартышка  и  очки»</vt:lpstr>
      <vt:lpstr>Дом , в  котором  жил  и  умер  Иван Андреевич  Крылов .</vt:lpstr>
      <vt:lpstr>Памятник  И. А. Крылову  в Санкт – Петербурге .</vt:lpstr>
      <vt:lpstr>Чему  учат  басни  Крылова ?</vt:lpstr>
      <vt:lpstr>Спасибо  за  внимание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35</cp:revision>
  <dcterms:created xsi:type="dcterms:W3CDTF">2013-11-09T10:31:58Z</dcterms:created>
  <dcterms:modified xsi:type="dcterms:W3CDTF">2013-11-09T18:28:19Z</dcterms:modified>
</cp:coreProperties>
</file>