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Юлия" initials="Ю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34" autoAdjust="0"/>
    <p:restoredTop sz="94660"/>
  </p:normalViewPr>
  <p:slideViewPr>
    <p:cSldViewPr>
      <p:cViewPr>
        <p:scale>
          <a:sx n="76" d="100"/>
          <a:sy n="76" d="100"/>
        </p:scale>
        <p:origin x="-1176" y="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6-02-06T21:13:35.688" idx="1">
    <p:pos x="1329" y="1285"/>
    <p:text/>
  </p:cm>
</p:cmLst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07.02.2016</a:t>
            </a:fld>
            <a:endParaRPr lang="ru-RU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07.02.2016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07.02.2016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07.02.2016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07.02.2016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07.02.2016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07.02.2016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07.02.2016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07.02.2016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99792" y="188641"/>
            <a:ext cx="6444208" cy="2376264"/>
          </a:xfrm>
        </p:spPr>
        <p:txBody>
          <a:bodyPr anchor="ctr"/>
          <a:lstStyle/>
          <a:p>
            <a:pPr algn="ctr"/>
            <a:r>
              <a:rPr lang="ru-RU" dirty="0" smtClean="0"/>
              <a:t>«Изменить мир к    лучшему»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99792" y="3645024"/>
            <a:ext cx="6444208" cy="1008112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Если хочешь изменить мир к лучшему начни с себя.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4693495"/>
              </p:ext>
            </p:extLst>
          </p:nvPr>
        </p:nvGraphicFramePr>
        <p:xfrm>
          <a:off x="3175848" y="5597272"/>
          <a:ext cx="5976664" cy="12607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76664"/>
              </a:tblGrid>
              <a:tr h="1260728">
                <a:tc>
                  <a:txBody>
                    <a:bodyPr/>
                    <a:lstStyle/>
                    <a:p>
                      <a:pPr algn="r"/>
                      <a:r>
                        <a:rPr lang="ru-RU" i="1" dirty="0" smtClean="0"/>
                        <a:t>Выполнила</a:t>
                      </a:r>
                      <a:r>
                        <a:rPr lang="en-US" i="1" dirty="0" smtClean="0"/>
                        <a:t>:</a:t>
                      </a:r>
                      <a:r>
                        <a:rPr lang="en-US" i="1" baseline="0" dirty="0" smtClean="0"/>
                        <a:t> </a:t>
                      </a:r>
                      <a:r>
                        <a:rPr lang="ru-RU" i="1" baseline="0" dirty="0" smtClean="0"/>
                        <a:t>  Бородина Анастасия  ученица 5Б  МБОУ </a:t>
                      </a:r>
                      <a:r>
                        <a:rPr lang="ru-RU" i="1" baseline="0" dirty="0" err="1" smtClean="0"/>
                        <a:t>г.Иркутска</a:t>
                      </a:r>
                      <a:r>
                        <a:rPr lang="ru-RU" i="1" baseline="0" dirty="0" smtClean="0"/>
                        <a:t> СОШ№38</a:t>
                      </a:r>
                    </a:p>
                    <a:p>
                      <a:pPr algn="r"/>
                      <a:r>
                        <a:rPr lang="ru-RU" i="1" baseline="0" dirty="0" smtClean="0"/>
                        <a:t>Руководитель: </a:t>
                      </a:r>
                      <a:r>
                        <a:rPr lang="ru-RU" i="1" baseline="0" dirty="0" err="1" smtClean="0"/>
                        <a:t>Худолеева</a:t>
                      </a:r>
                      <a:r>
                        <a:rPr lang="ru-RU" i="1" baseline="0" dirty="0" smtClean="0"/>
                        <a:t> Альбина Андреевна педагог – психолог МБОУ </a:t>
                      </a:r>
                      <a:r>
                        <a:rPr lang="ru-RU" i="1" baseline="0" dirty="0" err="1" smtClean="0"/>
                        <a:t>г.Иркутска</a:t>
                      </a:r>
                      <a:r>
                        <a:rPr lang="ru-RU" i="1" baseline="0" dirty="0" smtClean="0"/>
                        <a:t> СОШ№38 </a:t>
                      </a:r>
                      <a:endParaRPr lang="ru-RU" i="1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3074" name="Picture 2" descr="C:\Users\Юлия\AppData\Local\Microsoft\Windows\INetCache\IE\RQ4BMY6L\world-157115_64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2585100" cy="25649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Люди помогайте друг другу и мир станет лучше.</a:t>
            </a:r>
            <a:endParaRPr lang="ru-RU" dirty="0"/>
          </a:p>
        </p:txBody>
      </p:sp>
      <p:pic>
        <p:nvPicPr>
          <p:cNvPr id="4" name="Содержимое 3" descr="vbh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997075"/>
            <a:ext cx="7239000" cy="407193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7239000" cy="1143000"/>
          </a:xfrm>
        </p:spPr>
        <p:txBody>
          <a:bodyPr/>
          <a:lstStyle/>
          <a:p>
            <a:r>
              <a:rPr lang="en-US" dirty="0" smtClean="0"/>
              <a:t>    </a:t>
            </a:r>
            <a:r>
              <a:rPr lang="ru-RU" smtClean="0"/>
              <a:t>Спасибо </a:t>
            </a:r>
            <a:r>
              <a:rPr lang="ru-RU" dirty="0" smtClean="0"/>
              <a:t>за внимание</a:t>
            </a:r>
            <a:r>
              <a:rPr lang="en-US" dirty="0" smtClean="0"/>
              <a:t> !</a:t>
            </a:r>
            <a:endParaRPr lang="ru-RU" dirty="0"/>
          </a:p>
        </p:txBody>
      </p:sp>
      <p:pic>
        <p:nvPicPr>
          <p:cNvPr id="4" name="Содержимое 3" descr="234969__full-hd-wallpapers-flowers-macro-photography-flowers-flower-nature-beautiful-pictures_p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997308"/>
            <a:ext cx="7239000" cy="407147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332657"/>
            <a:ext cx="8291263" cy="72008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Что нужно изменить чтобы мир стал лучше</a:t>
            </a:r>
            <a:r>
              <a:rPr lang="en-US" dirty="0" smtClean="0"/>
              <a:t>?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67544" y="1844824"/>
            <a:ext cx="7427168" cy="4738531"/>
          </a:xfrm>
        </p:spPr>
        <p:txBody>
          <a:bodyPr>
            <a:normAutofit/>
          </a:bodyPr>
          <a:lstStyle/>
          <a:p>
            <a:r>
              <a:rPr lang="en-US" dirty="0" smtClean="0"/>
              <a:t>1</a:t>
            </a:r>
            <a:r>
              <a:rPr lang="ru-RU" dirty="0" smtClean="0"/>
              <a:t>. начать с себя </a:t>
            </a:r>
          </a:p>
          <a:p>
            <a:r>
              <a:rPr lang="ru-RU" dirty="0" smtClean="0"/>
              <a:t>2. помогать пожилым, друзьям, родным</a:t>
            </a:r>
          </a:p>
          <a:p>
            <a:r>
              <a:rPr lang="ru-RU" dirty="0" smtClean="0"/>
              <a:t>3. экология</a:t>
            </a:r>
          </a:p>
          <a:p>
            <a:r>
              <a:rPr lang="ru-RU" dirty="0" smtClean="0"/>
              <a:t>4. вредные продукты </a:t>
            </a:r>
          </a:p>
          <a:p>
            <a:r>
              <a:rPr lang="ru-RU" dirty="0" smtClean="0"/>
              <a:t>5. одиночество</a:t>
            </a:r>
          </a:p>
          <a:p>
            <a:pPr>
              <a:buNone/>
            </a:pPr>
            <a:endParaRPr lang="ru-RU" dirty="0" smtClean="0"/>
          </a:p>
        </p:txBody>
      </p:sp>
      <p:pic>
        <p:nvPicPr>
          <p:cNvPr id="4098" name="Picture 2" descr="C:\Users\Юлия\AppData\Local\Microsoft\Windows\INetCache\IE\QAP207XD\passe-compose-ou-imparfait-grammaire-bdf-19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4713610"/>
            <a:ext cx="3266188" cy="21443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vbh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483768" y="320040"/>
            <a:ext cx="5904656" cy="2100848"/>
          </a:xfrm>
        </p:spPr>
        <p:txBody>
          <a:bodyPr>
            <a:normAutofit/>
          </a:bodyPr>
          <a:lstStyle/>
          <a:p>
            <a:r>
              <a:rPr lang="ru-RU" sz="1800" dirty="0" smtClean="0"/>
              <a:t>В наше время мало кто помогает пожилым, друзьям, родным.</a:t>
            </a:r>
            <a:br>
              <a:rPr lang="ru-RU" sz="1800" dirty="0" smtClean="0"/>
            </a:br>
            <a:r>
              <a:rPr lang="ru-RU" sz="1800" dirty="0" smtClean="0"/>
              <a:t>Если каждый человек будет помогать друг другу то 2 человека в мире становятся счастливее. Да, это маленькое количество но если помогать будут все то их будет миллион. </a:t>
            </a:r>
            <a:endParaRPr lang="ru-RU" sz="1800" dirty="0"/>
          </a:p>
        </p:txBody>
      </p:sp>
      <p:pic>
        <p:nvPicPr>
          <p:cNvPr id="4" name="Содержимое 3" descr="vbh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2516571"/>
            <a:ext cx="6516216" cy="4341429"/>
          </a:xfrm>
        </p:spPr>
      </p:pic>
      <p:pic>
        <p:nvPicPr>
          <p:cNvPr id="5123" name="Picture 3" descr="C:\Users\Юлия\AppData\Local\Microsoft\Windows\INetCache\IE\RQ4BMY6L\завуч%20инфо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04664"/>
            <a:ext cx="2483260" cy="18722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7632848" cy="2074242"/>
          </a:xfrm>
        </p:spPr>
        <p:txBody>
          <a:bodyPr/>
          <a:lstStyle/>
          <a:p>
            <a:r>
              <a:rPr lang="ru-RU" dirty="0" smtClean="0"/>
              <a:t>Многие говорят что хотят изменить мир, но для этого ничего не делают</a:t>
            </a:r>
            <a:endParaRPr lang="ru-RU" dirty="0"/>
          </a:p>
        </p:txBody>
      </p:sp>
      <p:pic>
        <p:nvPicPr>
          <p:cNvPr id="1030" name="Picture 6" descr="C:\Users\Юлия\AppData\Local\Microsoft\Windows\INetCache\IE\16XJ2R7S\clipart_of_16510_sm_2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2276872"/>
            <a:ext cx="4572000" cy="43559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Для человека существуют полезные продукты. В этом человек то и ошибается в основном они пропитаны ядовитыми веществами. 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147" name="Picture 3" descr="C:\Users\Юлия\AppData\Local\Microsoft\Windows\INetCache\IE\QV06JR8Q\Bananyi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844824"/>
            <a:ext cx="2483768" cy="1552355"/>
          </a:xfrm>
          <a:prstGeom prst="rect">
            <a:avLst/>
          </a:prstGeom>
          <a:noFill/>
        </p:spPr>
      </p:pic>
      <p:pic>
        <p:nvPicPr>
          <p:cNvPr id="6148" name="Picture 4" descr="C:\Users\Юлия\AppData\Local\Microsoft\Windows\INetCache\IE\16XJ2R7S\YAbloki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1772816"/>
            <a:ext cx="2952328" cy="2214246"/>
          </a:xfrm>
          <a:prstGeom prst="rect">
            <a:avLst/>
          </a:prstGeom>
          <a:noFill/>
        </p:spPr>
      </p:pic>
      <p:pic>
        <p:nvPicPr>
          <p:cNvPr id="6149" name="Picture 5" descr="C:\Users\Юлия\AppData\Local\Microsoft\Windows\INetCache\IE\QAP207XD\Ananas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87624" y="3933056"/>
            <a:ext cx="3043210" cy="2492896"/>
          </a:xfrm>
          <a:prstGeom prst="rect">
            <a:avLst/>
          </a:prstGeom>
          <a:noFill/>
        </p:spPr>
      </p:pic>
      <p:pic>
        <p:nvPicPr>
          <p:cNvPr id="6151" name="Picture 7" descr="C:\Users\Юлия\AppData\Local\Microsoft\Windows\INetCache\IE\16XJ2R7S\10159-0[1]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32040" y="3933056"/>
            <a:ext cx="2742811" cy="21465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548680"/>
            <a:ext cx="3429000" cy="1008112"/>
          </a:xfrm>
        </p:spPr>
        <p:txBody>
          <a:bodyPr/>
          <a:lstStyle/>
          <a:p>
            <a:r>
              <a:rPr lang="ru-RU" dirty="0" smtClean="0"/>
              <a:t>Экология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5389098" y="2060848"/>
            <a:ext cx="3429000" cy="3143026"/>
          </a:xfrm>
        </p:spPr>
        <p:txBody>
          <a:bodyPr/>
          <a:lstStyle/>
          <a:p>
            <a:r>
              <a:rPr lang="ru-RU" dirty="0" smtClean="0"/>
              <a:t>Если продукты, вещи, посуда будут состоять из экологических матирьялов то мир будет чище и богаче ведь из за мусора умеряют водоемы, животные и даже люди. </a:t>
            </a:r>
            <a:endParaRPr lang="ru-RU" dirty="0"/>
          </a:p>
        </p:txBody>
      </p:sp>
      <p:pic>
        <p:nvPicPr>
          <p:cNvPr id="5" name="Рисунок 4" descr="vbh4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21864" r="21864"/>
          <a:stretch>
            <a:fillRect/>
          </a:stretch>
        </p:blipFill>
        <p:spPr/>
      </p:pic>
      <p:pic>
        <p:nvPicPr>
          <p:cNvPr id="2050" name="Picture 2" descr="C:\Users\Юлия\AppData\Local\Microsoft\Windows\INetCache\IE\16XJ2R7S\Eco_Be_In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5085184"/>
            <a:ext cx="1524000" cy="152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 smtClean="0"/>
              <a:t>Также сам человек создал вредные продукты из за чего человек умирает и травится .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7170" name="Picture 2" descr="C:\Users\Юлия\AppData\Local\Microsoft\Windows\INetCache\IE\QV06JR8Q\120px-Lays-borstch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356992"/>
            <a:ext cx="3138264" cy="3138264"/>
          </a:xfrm>
          <a:prstGeom prst="rect">
            <a:avLst/>
          </a:prstGeom>
          <a:noFill/>
        </p:spPr>
      </p:pic>
      <p:pic>
        <p:nvPicPr>
          <p:cNvPr id="7171" name="Picture 3" descr="C:\Users\Юлия\AppData\Local\Microsoft\Windows\INetCache\IE\QV06JR8Q\Coca-Cola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2132856"/>
            <a:ext cx="2079235" cy="4418375"/>
          </a:xfrm>
          <a:prstGeom prst="rect">
            <a:avLst/>
          </a:prstGeom>
          <a:noFill/>
        </p:spPr>
      </p:pic>
      <p:pic>
        <p:nvPicPr>
          <p:cNvPr id="7173" name="Picture 5" descr="C:\Users\Юлия\AppData\Local\Microsoft\Windows\INetCache\IE\QAP207XD\df354f3f0082fade71ce30af69d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4008" y="1988840"/>
            <a:ext cx="3024336" cy="43204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7239000" cy="6195088"/>
          </a:xfrm>
        </p:spPr>
        <p:txBody>
          <a:bodyPr/>
          <a:lstStyle/>
          <a:p>
            <a:r>
              <a:rPr lang="ru-RU" dirty="0" smtClean="0"/>
              <a:t>Одинокие люди снаружи очень загадочны и мрачны, но внутри они не такие, как кажутся.</a:t>
            </a:r>
          </a:p>
          <a:p>
            <a:r>
              <a:rPr lang="ru-RU" dirty="0" smtClean="0"/>
              <a:t>Внутри они м могут быть творческими людьми. Просто у них </a:t>
            </a:r>
            <a:r>
              <a:rPr lang="ru-RU" dirty="0" err="1" smtClean="0"/>
              <a:t>возможо</a:t>
            </a:r>
            <a:r>
              <a:rPr lang="ru-RU" dirty="0" smtClean="0"/>
              <a:t> нет друзей</a:t>
            </a:r>
          </a:p>
          <a:p>
            <a:endParaRPr lang="ru-RU" dirty="0" smtClean="0"/>
          </a:p>
          <a:p>
            <a:r>
              <a:rPr lang="ru-RU" dirty="0" smtClean="0"/>
              <a:t>Друг может раскрыть самое лучшее что в тебе есть</a:t>
            </a:r>
            <a:endParaRPr lang="ru-RU" dirty="0"/>
          </a:p>
        </p:txBody>
      </p:sp>
      <p:pic>
        <p:nvPicPr>
          <p:cNvPr id="9220" name="Picture 4" descr="C:\Users\Юлия\AppData\Local\Microsoft\Windows\INetCache\IE\RQ4BMY6L\howling-wolf-ii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3573016"/>
            <a:ext cx="2913112" cy="300094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727</TotalTime>
  <Words>213</Words>
  <Application>Microsoft Office PowerPoint</Application>
  <PresentationFormat>Экран (4:3)</PresentationFormat>
  <Paragraphs>22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Изящная</vt:lpstr>
      <vt:lpstr>«Изменить мир к    лучшему»</vt:lpstr>
      <vt:lpstr>Что нужно изменить чтобы мир стал лучше?</vt:lpstr>
      <vt:lpstr>Презентация PowerPoint</vt:lpstr>
      <vt:lpstr>В наше время мало кто помогает пожилым, друзьям, родным. Если каждый человек будет помогать друг другу то 2 человека в мире становятся счастливее. Да, это маленькое количество но если помогать будут все то их будет миллион. </vt:lpstr>
      <vt:lpstr>Многие говорят что хотят изменить мир, но для этого ничего не делают</vt:lpstr>
      <vt:lpstr>Для человека существуют полезные продукты. В этом человек то и ошибается в основном они пропитаны ядовитыми веществами. </vt:lpstr>
      <vt:lpstr>Экология </vt:lpstr>
      <vt:lpstr>Также сам человек создал вредные продукты из за чего человек умирает и травится .</vt:lpstr>
      <vt:lpstr>Презентация PowerPoint</vt:lpstr>
      <vt:lpstr>Люди помогайте друг другу и мир станет лучше.</vt:lpstr>
      <vt:lpstr>    Спасибо за внимание 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Borodina Julia</dc:creator>
  <cp:lastModifiedBy>Egor</cp:lastModifiedBy>
  <cp:revision>74</cp:revision>
  <dcterms:created xsi:type="dcterms:W3CDTF">2016-02-05T08:57:13Z</dcterms:created>
  <dcterms:modified xsi:type="dcterms:W3CDTF">2016-02-07T05:01:51Z</dcterms:modified>
</cp:coreProperties>
</file>