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643314"/>
            <a:ext cx="6357950" cy="2016224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Каменщикова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Валерия Алексеевна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ченица 5 класса Б  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г.Иркутска СОШ № 38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Руководитель: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Худолеева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Альбина Андреевна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– психолог МБОУ г.Иркутска СОШ № 38 </a:t>
            </a: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85794"/>
            <a:ext cx="7175351" cy="2436109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Измени мир к лучшему – </a:t>
            </a:r>
            <a:r>
              <a:rPr lang="ru-RU" dirty="0" smtClean="0"/>
              <a:t>взгляни на себя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7033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857364"/>
            <a:ext cx="7016567" cy="24208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Какими качествами должен обладать каждый человек…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2214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57224" y="731520"/>
            <a:ext cx="7429552" cy="37690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кажется,  что  для лучшего мира надо , чтобы каждый человек имел такие качества , как: доброта , жизнерадостность ,  трудолюбие,  преданность  , честность  , вежливость, культурность, терпеливость,  заботливость.</a:t>
            </a:r>
          </a:p>
          <a:p>
            <a:endParaRPr lang="ru-RU" dirty="0"/>
          </a:p>
        </p:txBody>
      </p:sp>
      <p:pic>
        <p:nvPicPr>
          <p:cNvPr id="1026" name="Picture 2" descr="http://www.liv5.net/wp-content/uploads/2015/03/1506885000e718e913b872f3848b54a9f7167ef47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14818"/>
            <a:ext cx="3650010" cy="235747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еще , чтобы изменить мир к лучшему , надо чтобы каждый человек доносил мусор до урны, чтобы человек не был злопамятным, злым, грубым , жестоким, чтобы  человек не кому не завидовал , а ценил , то что у него есть .</a:t>
            </a:r>
          </a:p>
          <a:p>
            <a:endParaRPr lang="ru-RU" dirty="0"/>
          </a:p>
        </p:txBody>
      </p:sp>
      <p:pic>
        <p:nvPicPr>
          <p:cNvPr id="18434" name="Picture 2" descr="http://cs543104.vk.me/v543104735/119a3/WAXbYnmOJ-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143380"/>
            <a:ext cx="4762500" cy="23812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19741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человек не с кем не ссорился , а только общался и дружил крепко дружбой.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http://7info.ru/userfiles/app_modules_afisha_models_afisha/zabavushki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643182"/>
            <a:ext cx="5715000" cy="3810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57290" y="857232"/>
            <a:ext cx="6400800" cy="234029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еще я думаю,  то что человек должен очень любить животных. Еще чтобы человек не повышал свою самооценку и не был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высокомерным .</a:t>
            </a:r>
          </a:p>
          <a:p>
            <a:endParaRPr lang="ru-RU" dirty="0"/>
          </a:p>
        </p:txBody>
      </p:sp>
      <p:pic>
        <p:nvPicPr>
          <p:cNvPr id="20482" name="Picture 2" descr="http://www.catsmob.com/post/2012/02/00386/funny_animals_cm_20120224_00386_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286124"/>
            <a:ext cx="4714908" cy="316488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85852" y="857232"/>
            <a:ext cx="7025509" cy="24288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чтобы все были здоровыми , счастливыми  и  чтобы все долго-долго жили , а главное чтобы жили дружно и счастливо.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www.chitalnya.ru/upload/483/25466926908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357562"/>
            <a:ext cx="3500462" cy="2943853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39305187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1-tub-ru.yandex.net/i?id=095a0709f4e8f043053cebc45d676904&amp;n=33&amp;h=215&amp;w=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57166"/>
            <a:ext cx="6400800" cy="107157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Изменяйте свой мир к лучшему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57892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404183553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194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Измени мир к лучшему – взгляни на себя</vt:lpstr>
      <vt:lpstr>Какими качествами должен обладать каждый человек…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Изменить мир к лучшему </dc:title>
  <dc:creator>xXx</dc:creator>
  <cp:lastModifiedBy>Egor</cp:lastModifiedBy>
  <cp:revision>11</cp:revision>
  <dcterms:created xsi:type="dcterms:W3CDTF">2016-02-05T11:44:45Z</dcterms:created>
  <dcterms:modified xsi:type="dcterms:W3CDTF">2016-02-07T05:04:32Z</dcterms:modified>
</cp:coreProperties>
</file>