
<file path=[Content_Types].xml><?xml version="1.0" encoding="utf-8"?>
<Types xmlns="http://schemas.openxmlformats.org/package/2006/content-types">
  <Default Extension="png" ContentType="image/png"/>
  <Default Extension="opdownload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7" r:id="rId8"/>
    <p:sldId id="262" r:id="rId9"/>
    <p:sldId id="268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90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opdownload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078522"/>
            <a:ext cx="9601196" cy="4103077"/>
          </a:xfrm>
        </p:spPr>
        <p:txBody>
          <a:bodyPr>
            <a:normAutofit/>
          </a:bodyPr>
          <a:lstStyle/>
          <a:p>
            <a:r>
              <a:rPr lang="ru-RU" sz="88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Коллекционирование</a:t>
            </a:r>
            <a:endParaRPr lang="ru-RU" sz="88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13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29" y="627184"/>
            <a:ext cx="5070963" cy="56036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27184"/>
            <a:ext cx="5466617" cy="56036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9049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41" y="609600"/>
            <a:ext cx="5299197" cy="5650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938" y="609600"/>
            <a:ext cx="5631107" cy="5650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236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573" y="597876"/>
            <a:ext cx="5143500" cy="5662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89" y="597876"/>
            <a:ext cx="4998426" cy="5662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248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7815" y="982132"/>
            <a:ext cx="9618783" cy="4164299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Коллекционируйте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особенно полезно для тех, кто занимается умственным трудом. Коллекционирование учит сосредоточивать память, при этом будучи само по себе отдыхом от мыслей, над которыми обычно приходится сосредоточиваться.</a:t>
            </a: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Эйнштейн</a:t>
            </a:r>
            <a:r>
              <a:rPr lang="ru-RU" sz="7200" i="1" dirty="0"/>
              <a:t/>
            </a:r>
            <a:br>
              <a:rPr lang="ru-RU" sz="7200" i="1" dirty="0"/>
            </a:br>
            <a:endParaRPr lang="ru-RU" sz="7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93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91" y="515815"/>
            <a:ext cx="10961077" cy="583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2" y="504092"/>
            <a:ext cx="11113475" cy="58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6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МАГНИТЫ.</a:t>
            </a:r>
            <a:endParaRPr lang="ru-RU" sz="66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15" y="2285999"/>
            <a:ext cx="5228493" cy="39975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723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КАМНИ.</a:t>
            </a:r>
            <a:endParaRPr lang="ru-RU" sz="7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461846"/>
            <a:ext cx="4800598" cy="3408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61846"/>
            <a:ext cx="4800597" cy="3408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47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ПРИРОДНЫЙ МАТЕРИАЛ И РАКУШКИ.</a:t>
            </a:r>
            <a:endParaRPr lang="ru-RU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560320"/>
            <a:ext cx="4800598" cy="3310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60320"/>
            <a:ext cx="4800598" cy="3310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135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70356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работа идёт по следующим направлениям: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Патриотическое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воспитания 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(воспитание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ребенке нравственных качеств, чувства любви, интереса к своей стране – России, своему краю, малой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родине).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119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38" y="679939"/>
            <a:ext cx="4637209" cy="56036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52" y="627185"/>
            <a:ext cx="4695825" cy="56036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253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6092" y="982132"/>
            <a:ext cx="9630505" cy="45511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Социальное направление воспитания.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(Формировании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ценностного отношения детей к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семье при собирании коллекции,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другому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человеку при совместном рассматривании,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развитии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дружелюбия).</a:t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направление воспитания.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овместная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 воспитателя с детьми на основе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рассматривания коллекций, наблюдения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сравнения, проведения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опытов).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3918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134</TotalTime>
  <Words>16</Words>
  <Application>Microsoft Office PowerPoint</Application>
  <PresentationFormat>Широкоэкранный</PresentationFormat>
  <Paragraphs>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Garamond</vt:lpstr>
      <vt:lpstr>Monotype Corsiva</vt:lpstr>
      <vt:lpstr>Times New Roman</vt:lpstr>
      <vt:lpstr>Натуральные материалы</vt:lpstr>
      <vt:lpstr>Коллекционирование</vt:lpstr>
      <vt:lpstr>Презентация PowerPoint</vt:lpstr>
      <vt:lpstr>Презентация PowerPoint</vt:lpstr>
      <vt:lpstr>МАГНИТЫ.</vt:lpstr>
      <vt:lpstr>КАМНИ.</vt:lpstr>
      <vt:lpstr>ПРИРОДНЫЙ МАТЕРИАЛ И РАКУШКИ.</vt:lpstr>
      <vt:lpstr>    Воспитательная работа идёт по следующим направлениям:  1. Патриотическое направление воспитания  (воспитание в ребенке нравственных качеств, чувства любви, интереса к своей стране – России, своему краю, малой родине).         </vt:lpstr>
      <vt:lpstr>Презентация PowerPoint</vt:lpstr>
      <vt:lpstr>2. Социальное направление воспитания.   (Формировании ценностного отношения детей к семье при собирании коллекции, другому человеку при совместном рассматривании, развитии дружелюбия).  3. Познавательное направление воспитания. (Совместная деятельность воспитателя с детьми на основе рассматривания коллекций, наблюдения, сравнения, проведения опытов).  </vt:lpstr>
      <vt:lpstr>Презентация PowerPoint</vt:lpstr>
      <vt:lpstr>Презентация PowerPoint</vt:lpstr>
      <vt:lpstr>Презентация PowerPoint</vt:lpstr>
      <vt:lpstr>   Коллекционируйте - это особенно полезно для тех, кто занимается умственным трудом. Коллекционирование учит сосредоточивать память, при этом будучи само по себе отдыхом от мыслей, над которыми обычно приходится сосредоточиваться. А. Эйнштейн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Коллекционирование</dc:title>
  <dc:creator>Олег</dc:creator>
  <cp:lastModifiedBy>Олег</cp:lastModifiedBy>
  <cp:revision>10</cp:revision>
  <dcterms:created xsi:type="dcterms:W3CDTF">2021-10-10T11:10:17Z</dcterms:created>
  <dcterms:modified xsi:type="dcterms:W3CDTF">2021-10-11T18:22:06Z</dcterms:modified>
</cp:coreProperties>
</file>