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1" r:id="rId3"/>
    <p:sldId id="262" r:id="rId4"/>
    <p:sldId id="267" r:id="rId5"/>
    <p:sldId id="282" r:id="rId6"/>
    <p:sldId id="280" r:id="rId7"/>
    <p:sldId id="277" r:id="rId8"/>
    <p:sldId id="279" r:id="rId9"/>
    <p:sldId id="281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2116-A2F1-4568-8687-2C64A6B97AA4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DE7-3BBB-408C-A22E-4A44B857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2116-A2F1-4568-8687-2C64A6B97AA4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DE7-3BBB-408C-A22E-4A44B857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2116-A2F1-4568-8687-2C64A6B97AA4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DE7-3BBB-408C-A22E-4A44B857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2116-A2F1-4568-8687-2C64A6B97AA4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DE7-3BBB-408C-A22E-4A44B857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2116-A2F1-4568-8687-2C64A6B97AA4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DE7-3BBB-408C-A22E-4A44B857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2116-A2F1-4568-8687-2C64A6B97AA4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DE7-3BBB-408C-A22E-4A44B857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2116-A2F1-4568-8687-2C64A6B97AA4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DE7-3BBB-408C-A22E-4A44B857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2116-A2F1-4568-8687-2C64A6B97AA4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DE7-3BBB-408C-A22E-4A44B857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2116-A2F1-4568-8687-2C64A6B97AA4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DE7-3BBB-408C-A22E-4A44B857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2116-A2F1-4568-8687-2C64A6B97AA4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DE7-3BBB-408C-A22E-4A44B857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2116-A2F1-4568-8687-2C64A6B97AA4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ADE7-3BBB-408C-A22E-4A44B857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2116-A2F1-4568-8687-2C64A6B97AA4}" type="datetimeFigureOut">
              <a:rPr lang="ru-RU" smtClean="0"/>
              <a:pPr/>
              <a:t>31.05.2026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3ADE7-3BBB-408C-A22E-4A44B8571E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4638"/>
            <a:ext cx="1698699" cy="1252153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390775" cy="1524000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1698699" cy="1252153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360400" y="-1002505"/>
            <a:ext cx="4423199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№341 Дзержинского района Волгограда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15616" y="2902363"/>
            <a:ext cx="8028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творческого воображения у детей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старшего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258432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 flipV="1">
            <a:off x="4932040" y="2636912"/>
            <a:ext cx="144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187624" y="2654536"/>
            <a:ext cx="7956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Презентация на тему: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4638"/>
            <a:ext cx="1698699" cy="1252153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390775" cy="1524000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1698699" cy="1252153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-3326209"/>
            <a:ext cx="6686639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4638"/>
            <a:ext cx="1698699" cy="1252153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390775" cy="1524000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1698699" cy="1252153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3568" y="-914487"/>
            <a:ext cx="71287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Развитие творческих способностей детей через    нетрадиционную технику рисования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3568" y="-6036114"/>
            <a:ext cx="7200800" cy="1123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детей интерес к рисованию, желание использовать разные материалы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детей с разными техниками и нетрадиционными инструментами рисования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чувство цвета, формы, композиции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Поощрять проявления творчества у детей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у детей умение работать индивидуально и создавать коллективные композиции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4638"/>
            <a:ext cx="1698699" cy="1252153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390775" cy="1524000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1698699" cy="125215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751344"/>
            <a:ext cx="7200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 темы определена следующими проблемами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Социально-экономические преобразования 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 диктуют необходимость формирования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творчески активной личности.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Воображение выступает предпосылкой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эффективного усвоения детьми новых знаний.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Никакой вид творческой деятельности не может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обойтись без воображения.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4638"/>
            <a:ext cx="1698699" cy="1252153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390775" cy="1524000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1698699" cy="1252153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079540"/>
            <a:ext cx="61561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пальчиками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Администратор\Desktop\20190523_1016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00809"/>
            <a:ext cx="60486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4638"/>
            <a:ext cx="1698699" cy="1252153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390775" cy="1524000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1698699" cy="1252153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99592" y="-3306445"/>
            <a:ext cx="511256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ладошками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Администратор\Desktop\20190523_0954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628800"/>
            <a:ext cx="59766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4638"/>
            <a:ext cx="1698699" cy="1252153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390775" cy="1524000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1698699" cy="125215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51720" y="0"/>
            <a:ext cx="453650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Рисование карандашами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Администратор\Desktop\20190528_0938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3" y="1412776"/>
            <a:ext cx="58326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4638"/>
            <a:ext cx="1698699" cy="1252153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390775" cy="1524000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1698699" cy="1252153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864004"/>
            <a:ext cx="572919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Оттиск с поролоном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Администратор\Desktop\20190523_1020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268760"/>
            <a:ext cx="6768752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4638"/>
            <a:ext cx="1698699" cy="1252153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390775" cy="1524000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1698699" cy="1252153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463897"/>
            <a:ext cx="524791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ватными палочками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Администратор\Desktop\20190523_1015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052736"/>
            <a:ext cx="59766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4638"/>
            <a:ext cx="1698699" cy="1252153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48680"/>
            <a:ext cx="2390775" cy="1524000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82913287_large_b629889a9c23ba8a10fd9f34b359f38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85184"/>
            <a:ext cx="1698699" cy="1252153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 ватными палочками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Администратор\Desktop\20190527_092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3" y="1124744"/>
            <a:ext cx="62646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147</Words>
  <Application>Microsoft Office PowerPoint</Application>
  <PresentationFormat>Экран (4:3)</PresentationFormat>
  <Paragraphs>165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XTreme.ws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17</cp:revision>
  <dcterms:created xsi:type="dcterms:W3CDTF">2019-05-27T20:43:57Z</dcterms:created>
  <dcterms:modified xsi:type="dcterms:W3CDTF">2026-05-31T17:42:25Z</dcterms:modified>
</cp:coreProperties>
</file>