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6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9" r:id="rId5"/>
    <p:sldId id="260" r:id="rId6"/>
    <p:sldId id="262" r:id="rId7"/>
    <p:sldId id="267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CCA15"/>
    <a:srgbClr val="B412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248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39FEC7-02FA-469A-8EA9-851ABB57C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BBC696-50D4-4AAD-914B-6C63F555D7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C75101-6FC1-4E18-911E-CE85FE503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2506F9-1F6B-42E9-85E9-30B15DAE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9A5CEA-DF1B-4991-B6CF-3A72B190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20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5C6E3-306D-43B0-98E6-A49C62B7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482431-B34B-49D3-B2E7-ADFD90F72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AD5B0D-7B17-4D0B-B79D-F73E0012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0C072-D83F-42AF-B9F8-F1941A68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FD4D93-CF29-42BF-A357-0FC5DB59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14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1DEF471-4BA2-4480-8E33-15F041DEA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637F62-A84B-4790-918B-514F3F611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9E8537-D83A-4D98-B49F-F8580372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96D0C5-670B-443B-9B5A-974002207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02B482-EAB7-461E-BFCE-EBB9D75F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50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EA4522-E8AA-41CC-8268-CF68B687B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8CB1A9-15D2-49E7-8280-8D59AB124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478958-A3C7-4164-BE3B-1A9BE90E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A83DFA-6230-4A91-A534-0814F8AC6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7B1243-92E7-48B0-A9E8-EEDC22757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86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DB107-5641-4BC9-86CD-1488F7C57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AF415D-4386-4BA6-9716-C314E4429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09517F-8CE4-4B4C-A57A-8EDB56BEB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8FDEC5-E22B-4DBF-91D4-60A98A011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F02950-406C-4C19-8053-BEB6F2786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701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F2371-44A1-4D71-99E8-025D42AC3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591538-D542-4C2F-9145-7B0E6BE9F1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BF0547-AF82-4DBA-8603-C392D8C50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FC50BB-F361-4795-95EB-49A93870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F16C6B-5391-4C2A-8B7E-401AC737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697C28-0B2A-465D-9872-6424F113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1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A8996-302B-478C-9EE9-27E2E4DAC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86C7D1-ED09-4917-8D98-AC44EAE52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0FC04C-FB61-4415-BBEB-E9A19CA61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BE8EE71-189C-4233-82BD-AA17BCB73F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8FCFE36-830E-4C66-9F09-16FACCB846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21DB940-A9C3-4401-86F8-583DD80DC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1713C7F-2C0E-4683-90F7-2DA34A84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D8E4720-ADA6-486C-8034-2B9DD3E8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325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E3484-CC01-432E-AA8A-D6733EDAF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594916A-0FB2-4F43-93DF-107392F36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11CC62-1771-4AB7-8C78-70B265F27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02FC4DE-974F-44A8-B5D3-F8EEE8894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24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9677B9E-7AB5-4513-AB20-C6ACF9C3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9580928-5D78-498F-8152-7C48B6EB7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6D19D7-5C09-4356-99F2-BDDBE627F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2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D860E-AF50-460B-B5D0-497D82A00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942D43-0F99-40D7-BA31-EBEBC7476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6826D9-A9EB-4ACF-9847-FF474BD87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FB1123-3732-4625-BD61-D71D11DDD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E1968D-5FAC-448E-BEF7-34D053DFA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E465EC-EDD4-4875-9DE5-69EA6F1C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46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A9F4C-0249-4E77-975E-8C25AE6E4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80D065-2DC5-41EB-9415-F4EEFB0267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D37C2E-5BE1-419B-91CA-3BB0DF0EA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31E4E5-C59C-4EA7-B02B-18071EA5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83EB3F-D696-42FE-BB80-6B88A8366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CAE680-834F-468F-8E41-245C119F6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47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B01247-8D0B-4036-B947-C12A4EDE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143442-B0C5-4B48-B9EB-5E41D3B17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4A5DC1-88DF-480A-94D1-B2D9F364B3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2912A-977F-41A1-A016-9688CF964931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F170A7-85BC-4D26-B78D-66B536181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8DEB8C-43CE-49E3-8E51-A08BBA05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28120-67BB-4B36-9DFF-53643E7A63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470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7.wdp"/><Relationship Id="rId12" Type="http://schemas.microsoft.com/office/2007/relationships/hdphoto" Target="../media/hdphoto9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microsoft.com/office/2007/relationships/hdphoto" Target="../media/hdphoto6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microsoft.com/office/2007/relationships/hdphoto" Target="../media/hdphoto13.wdp"/><Relationship Id="rId18" Type="http://schemas.microsoft.com/office/2007/relationships/hdphoto" Target="../media/hdphoto15.wdp"/><Relationship Id="rId3" Type="http://schemas.openxmlformats.org/officeDocument/2006/relationships/audio" Target="../media/audio4.wav"/><Relationship Id="rId7" Type="http://schemas.microsoft.com/office/2007/relationships/hdphoto" Target="../media/hdphoto11.wdp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audio" Target="../media/audio3.wav"/><Relationship Id="rId16" Type="http://schemas.microsoft.com/office/2007/relationships/hdphoto" Target="../media/hdphoto14.wdp"/><Relationship Id="rId20" Type="http://schemas.microsoft.com/office/2007/relationships/hdphoto" Target="../media/hdphoto16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microsoft.com/office/2007/relationships/hdphoto" Target="../media/hdphoto10.wdp"/><Relationship Id="rId15" Type="http://schemas.openxmlformats.org/officeDocument/2006/relationships/image" Target="../media/image24.png"/><Relationship Id="rId10" Type="http://schemas.microsoft.com/office/2007/relationships/hdphoto" Target="../media/hdphoto12.wdp"/><Relationship Id="rId19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5.wav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microsoft.com/office/2007/relationships/hdphoto" Target="../media/hdphoto17.wdp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21.wdp"/><Relationship Id="rId3" Type="http://schemas.openxmlformats.org/officeDocument/2006/relationships/audio" Target="../media/audio6.wav"/><Relationship Id="rId7" Type="http://schemas.microsoft.com/office/2007/relationships/hdphoto" Target="../media/hdphoto19.wdp"/><Relationship Id="rId12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microsoft.com/office/2007/relationships/hdphoto" Target="../media/hdphoto20.wdp"/><Relationship Id="rId5" Type="http://schemas.microsoft.com/office/2007/relationships/hdphoto" Target="../media/hdphoto18.wdp"/><Relationship Id="rId15" Type="http://schemas.microsoft.com/office/2007/relationships/hdphoto" Target="../media/hdphoto22.wdp"/><Relationship Id="rId10" Type="http://schemas.openxmlformats.org/officeDocument/2006/relationships/image" Target="../media/image37.png"/><Relationship Id="rId4" Type="http://schemas.openxmlformats.org/officeDocument/2006/relationships/image" Target="../media/image33.png"/><Relationship Id="rId9" Type="http://schemas.openxmlformats.org/officeDocument/2006/relationships/image" Target="../media/image36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13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12" Type="http://schemas.microsoft.com/office/2007/relationships/hdphoto" Target="../media/hdphoto27.wdp"/><Relationship Id="rId2" Type="http://schemas.openxmlformats.org/officeDocument/2006/relationships/audio" Target="../media/audio2.wav"/><Relationship Id="rId16" Type="http://schemas.microsoft.com/office/2007/relationships/hdphoto" Target="../media/hdphoto29.wdp"/><Relationship Id="rId1" Type="http://schemas.openxmlformats.org/officeDocument/2006/relationships/slideLayout" Target="../slideLayouts/slideLayout6.xml"/><Relationship Id="rId6" Type="http://schemas.microsoft.com/office/2007/relationships/hdphoto" Target="../media/hdphoto24.wdp"/><Relationship Id="rId11" Type="http://schemas.openxmlformats.org/officeDocument/2006/relationships/image" Target="../media/image44.png"/><Relationship Id="rId5" Type="http://schemas.openxmlformats.org/officeDocument/2006/relationships/image" Target="../media/image41.png"/><Relationship Id="rId15" Type="http://schemas.openxmlformats.org/officeDocument/2006/relationships/image" Target="../media/image46.png"/><Relationship Id="rId10" Type="http://schemas.microsoft.com/office/2007/relationships/hdphoto" Target="../media/hdphoto26.wdp"/><Relationship Id="rId4" Type="http://schemas.microsoft.com/office/2007/relationships/hdphoto" Target="../media/hdphoto23.wdp"/><Relationship Id="rId9" Type="http://schemas.openxmlformats.org/officeDocument/2006/relationships/image" Target="../media/image43.png"/><Relationship Id="rId14" Type="http://schemas.microsoft.com/office/2007/relationships/hdphoto" Target="../media/hdphoto2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91A66E-B57C-4614-BB81-0151340CF437}"/>
              </a:ext>
            </a:extLst>
          </p:cNvPr>
          <p:cNvSpPr txBox="1"/>
          <p:nvPr/>
        </p:nvSpPr>
        <p:spPr>
          <a:xfrm>
            <a:off x="1228725" y="300626"/>
            <a:ext cx="1080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каком городе России проходила Олимпиада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5DDFDB-AEE6-427D-4B8D-1678E2C50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30" b="8925"/>
          <a:stretch/>
        </p:blipFill>
        <p:spPr>
          <a:xfrm>
            <a:off x="1830989" y="1169126"/>
            <a:ext cx="8621462" cy="451974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26D94F-8DCB-47BA-A071-2D0E17C67145}"/>
              </a:ext>
            </a:extLst>
          </p:cNvPr>
          <p:cNvSpPr/>
          <p:nvPr/>
        </p:nvSpPr>
        <p:spPr>
          <a:xfrm>
            <a:off x="2682506" y="1671394"/>
            <a:ext cx="6624084" cy="38064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6B308-77E8-45E6-AC25-CB5786B7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9376" y="520163"/>
            <a:ext cx="6610350" cy="81333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Собери олимпийский флаг</a:t>
            </a:r>
          </a:p>
        </p:txBody>
      </p:sp>
      <p:pic>
        <p:nvPicPr>
          <p:cNvPr id="1026" name="Picture 2" descr="C:\Users\VVV\Desktop\желто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82" b="86765" l="13072" r="87418">
                        <a14:foregroundMark x1="23203" y1="23693" x2="12582" y2="49346"/>
                        <a14:foregroundMark x1="12582" y1="49346" x2="20588" y2="74673"/>
                        <a14:foregroundMark x1="20588" y1="74673" x2="44608" y2="87745"/>
                        <a14:foregroundMark x1="44608" y1="87745" x2="69118" y2="83660"/>
                        <a14:foregroundMark x1="69118" y1="83660" x2="85784" y2="66667"/>
                        <a14:foregroundMark x1="85784" y1="66667" x2="84477" y2="38562"/>
                        <a14:foregroundMark x1="84477" y1="38562" x2="80065" y2="27941"/>
                        <a14:foregroundMark x1="85784" y1="42320" x2="86111" y2="58170"/>
                        <a14:foregroundMark x1="61275" y1="12908" x2="42157" y2="12582"/>
                        <a14:foregroundMark x1="42974" y1="86928" x2="42974" y2="86928"/>
                        <a14:foregroundMark x1="87418" y1="63235" x2="87418" y2="63235"/>
                      </a14:backgroundRemoval>
                    </a14:imgEffect>
                  </a14:imgLayer>
                </a14:imgProps>
              </a:ext>
            </a:extLst>
          </a:blip>
          <a:srcRect l="4511" t="5532" r="7149" b="8681"/>
          <a:stretch>
            <a:fillRect/>
          </a:stretch>
        </p:blipFill>
        <p:spPr bwMode="auto">
          <a:xfrm>
            <a:off x="333375" y="4775604"/>
            <a:ext cx="1771650" cy="1720446"/>
          </a:xfrm>
          <a:prstGeom prst="rect">
            <a:avLst/>
          </a:prstGeom>
          <a:noFill/>
        </p:spPr>
      </p:pic>
      <p:pic>
        <p:nvPicPr>
          <p:cNvPr id="1028" name="Picture 4" descr="C:\Users\VVV\Desktop\черное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87111" l="9778" r="89778">
                        <a14:foregroundMark x1="25778" y1="11556" x2="25778" y2="11556"/>
                        <a14:foregroundMark x1="26667" y1="11556" x2="9778" y2="35111"/>
                        <a14:foregroundMark x1="9778" y1="35111" x2="9778" y2="35556"/>
                        <a14:foregroundMark x1="34667" y1="7556" x2="63556" y2="6667"/>
                        <a14:foregroundMark x1="63556" y1="6667" x2="63556" y2="6667"/>
                        <a14:foregroundMark x1="52889" y1="4444" x2="41778" y2="4444"/>
                        <a14:foregroundMark x1="37778" y1="85333" x2="53333" y2="87111"/>
                        <a14:foregroundMark x1="35556" y1="84889" x2="61333" y2="86667"/>
                      </a14:backgroundRemoval>
                    </a14:imgEffect>
                  </a14:imgLayer>
                </a14:imgProps>
              </a:ext>
            </a:extLst>
          </a:blip>
          <a:srcRect b="6933"/>
          <a:stretch>
            <a:fillRect/>
          </a:stretch>
        </p:blipFill>
        <p:spPr bwMode="auto">
          <a:xfrm>
            <a:off x="333375" y="2852737"/>
            <a:ext cx="1785938" cy="1662113"/>
          </a:xfrm>
          <a:prstGeom prst="rect">
            <a:avLst/>
          </a:prstGeom>
          <a:noFill/>
        </p:spPr>
      </p:pic>
      <p:pic>
        <p:nvPicPr>
          <p:cNvPr id="1031" name="Picture 7" descr="C:\Users\VVV\Desktop\Без названия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887" b="85052" l="20077" r="79537">
                        <a14:foregroundMark x1="21902" y1="38936" x2="21236" y2="40206"/>
                        <a14:foregroundMark x1="32046" y1="19588" x2="22083" y2="38590"/>
                        <a14:foregroundMark x1="22239" y1="51819" x2="23552" y2="67010"/>
                        <a14:foregroundMark x1="21236" y1="40206" x2="21711" y2="45706"/>
                        <a14:foregroundMark x1="23552" y1="67010" x2="27688" y2="71900"/>
                        <a14:foregroundMark x1="48246" y1="85910" x2="54826" y2="87629"/>
                        <a14:foregroundMark x1="54826" y1="87629" x2="71429" y2="76804"/>
                        <a14:foregroundMark x1="77407" y1="53699" x2="77451" y2="53528"/>
                        <a14:foregroundMark x1="71429" y1="76804" x2="72950" y2="70925"/>
                        <a14:foregroundMark x1="73563" y1="30073" x2="72201" y2="25258"/>
                        <a14:foregroundMark x1="61401" y1="19001" x2="61322" y2="18955"/>
                        <a14:foregroundMark x1="72201" y1="25258" x2="68392" y2="23051"/>
                        <a14:foregroundMark x1="42926" y1="15853" x2="33205" y2="18557"/>
                        <a14:foregroundMark x1="33205" y1="18557" x2="32432" y2="19588"/>
                        <a14:foregroundMark x1="20463" y1="53608" x2="20077" y2="45876"/>
                        <a14:backgroundMark x1="42085" y1="17526" x2="61004" y2="19588"/>
                        <a14:backgroundMark x1="61004" y1="19588" x2="63320" y2="21134"/>
                        <a14:backgroundMark x1="61390" y1="19588" x2="67954" y2="23711"/>
                        <a14:backgroundMark x1="72587" y1="30412" x2="77220" y2="53608"/>
                        <a14:backgroundMark x1="77220" y1="53608" x2="74131" y2="64433"/>
                        <a14:backgroundMark x1="74903" y1="59278" x2="71429" y2="70103"/>
                        <a14:backgroundMark x1="47490" y1="84021" x2="30116" y2="76804"/>
                        <a14:backgroundMark x1="30116" y1="76804" x2="27027" y2="69588"/>
                        <a14:backgroundMark x1="27413" y1="68041" x2="23552" y2="44330"/>
                        <a14:backgroundMark x1="24710" y1="61856" x2="21622" y2="45361"/>
                      </a14:backgroundRemoval>
                    </a14:imgEffect>
                  </a14:imgLayer>
                </a14:imgProps>
              </a:ext>
            </a:extLst>
          </a:blip>
          <a:srcRect l="16795" t="5670" r="17181" b="5155"/>
          <a:stretch>
            <a:fillRect/>
          </a:stretch>
        </p:blipFill>
        <p:spPr bwMode="auto">
          <a:xfrm>
            <a:off x="9868451" y="838200"/>
            <a:ext cx="1769998" cy="1790700"/>
          </a:xfrm>
          <a:prstGeom prst="rect">
            <a:avLst/>
          </a:prstGeom>
          <a:noFill/>
        </p:spPr>
      </p:pic>
      <p:pic>
        <p:nvPicPr>
          <p:cNvPr id="1034" name="Picture 10" descr="C:\Users\VVV\Desktop\Без названия (2)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3158" b="86316" l="23019" r="76604">
                        <a14:foregroundMark x1="27045" y1="35180" x2="24528" y2="38947"/>
                        <a14:foregroundMark x1="40000" y1="15789" x2="38055" y2="18701"/>
                        <a14:foregroundMark x1="24528" y1="38947" x2="22264" y2="61579"/>
                        <a14:foregroundMark x1="22264" y1="61579" x2="30351" y2="71832"/>
                        <a14:foregroundMark x1="51230" y1="85625" x2="54717" y2="87368"/>
                        <a14:foregroundMark x1="34717" y1="77368" x2="35932" y2="77976"/>
                        <a14:foregroundMark x1="54717" y1="87368" x2="60755" y2="87368"/>
                        <a14:foregroundMark x1="48302" y1="13684" x2="48302" y2="13684"/>
                        <a14:foregroundMark x1="76604" y1="46842" x2="76604" y2="46842"/>
                        <a14:foregroundMark x1="23019" y1="52105" x2="23019" y2="52105"/>
                        <a14:backgroundMark x1="35472" y1="78947" x2="41887" y2="79474"/>
                        <a14:backgroundMark x1="41132" y1="83158" x2="48302" y2="85263"/>
                        <a14:backgroundMark x1="40377" y1="81053" x2="52453" y2="83158"/>
                        <a14:backgroundMark x1="31321" y1="70526" x2="36226" y2="75263"/>
                        <a14:backgroundMark x1="27547" y1="33684" x2="38868" y2="23684"/>
                      </a14:backgroundRemoval>
                    </a14:imgEffect>
                  </a14:imgLayer>
                </a14:imgProps>
              </a:ext>
            </a:extLst>
          </a:blip>
          <a:srcRect l="20566" t="7895" r="19434" b="8421"/>
          <a:stretch>
            <a:fillRect/>
          </a:stretch>
        </p:blipFill>
        <p:spPr bwMode="auto">
          <a:xfrm>
            <a:off x="9991725" y="2943225"/>
            <a:ext cx="1743075" cy="1743075"/>
          </a:xfrm>
          <a:prstGeom prst="rect">
            <a:avLst/>
          </a:prstGeom>
          <a:noFill/>
        </p:spPr>
      </p:pic>
      <p:pic>
        <p:nvPicPr>
          <p:cNvPr id="1036" name="Picture 12" descr="C:\Users\VVV\Desktop\images.pn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89" b="95556" l="4000" r="96000">
                        <a14:foregroundMark x1="21333" y1="13778" x2="21333" y2="13778"/>
                        <a14:foregroundMark x1="10067" y1="29228" x2="4444" y2="39111"/>
                        <a14:foregroundMark x1="17919" y1="15428" x2="11474" y2="26756"/>
                        <a14:foregroundMark x1="4444" y1="39111" x2="4000" y2="45778"/>
                        <a14:foregroundMark x1="32444" y1="8000" x2="37053" y2="7933"/>
                        <a14:foregroundMark x1="77035" y1="18304" x2="78371" y2="19335"/>
                        <a14:foregroundMark x1="88686" y1="27717" x2="89294" y2="29236"/>
                        <a14:foregroundMark x1="92730" y1="32543" x2="96000" y2="59111"/>
                        <a14:foregroundMark x1="96000" y1="59111" x2="92000" y2="69333"/>
                        <a14:foregroundMark x1="45103" y1="95128" x2="39111" y2="95556"/>
                        <a14:foregroundMark x1="70222" y1="93333" x2="59233" y2="94118"/>
                        <a14:foregroundMark x1="39111" y1="95556" x2="33778" y2="93333"/>
                        <a14:foregroundMark x1="49737" y1="4889" x2="50500" y2="4889"/>
                        <a14:foregroundMark x1="46908" y1="4889" x2="47515" y2="4889"/>
                        <a14:backgroundMark x1="40444" y1="22667" x2="47556" y2="57778"/>
                        <a14:backgroundMark x1="28889" y1="17333" x2="25333" y2="51556"/>
                        <a14:backgroundMark x1="25333" y1="51556" x2="28000" y2="59556"/>
                        <a14:backgroundMark x1="48000" y1="7556" x2="73778" y2="21778"/>
                        <a14:backgroundMark x1="73778" y1="21778" x2="78222" y2="29333"/>
                        <a14:backgroundMark x1="45333" y1="9778" x2="45333" y2="9778"/>
                        <a14:backgroundMark x1="43111" y1="8444" x2="43111" y2="8444"/>
                        <a14:backgroundMark x1="43111" y1="7556" x2="43111" y2="7556"/>
                        <a14:backgroundMark x1="44889" y1="7556" x2="44889" y2="7556"/>
                        <a14:backgroundMark x1="47556" y1="8000" x2="39556" y2="8444"/>
                        <a14:backgroundMark x1="48889" y1="8000" x2="45333" y2="8000"/>
                        <a14:backgroundMark x1="38222" y1="8444" x2="38222" y2="8444"/>
                        <a14:backgroundMark x1="36444" y1="8444" x2="36444" y2="8444"/>
                        <a14:backgroundMark x1="35556" y1="8444" x2="35556" y2="8444"/>
                        <a14:backgroundMark x1="34222" y1="9333" x2="34222" y2="9333"/>
                        <a14:backgroundMark x1="33778" y1="9333" x2="33778" y2="9333"/>
                        <a14:backgroundMark x1="36444" y1="8889" x2="38667" y2="8889"/>
                        <a14:backgroundMark x1="46667" y1="6222" x2="48889" y2="6222"/>
                        <a14:backgroundMark x1="36000" y1="9778" x2="39556" y2="9778"/>
                        <a14:backgroundMark x1="18667" y1="12889" x2="17333" y2="15111"/>
                        <a14:backgroundMark x1="12000" y1="27111" x2="10222" y2="29333"/>
                        <a14:backgroundMark x1="46222" y1="93333" x2="60000" y2="92889"/>
                        <a14:backgroundMark x1="83556" y1="23111" x2="87556" y2="28444"/>
                        <a14:backgroundMark x1="88000" y1="29778" x2="89778" y2="33778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04814" y="895350"/>
            <a:ext cx="1709738" cy="17097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888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0065 -0.2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26" y="-101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22222E-6 L -0.33125 0.3560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63" y="17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59259E-6 L 0.22877 0.2222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32" y="1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0.38568 -0.0370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4" y="-18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25534 -0.056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73" y="-28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VV\Desktop\1066fdbf86bf98fa1722bb0d79f39866.jpg"/>
          <p:cNvPicPr>
            <a:picLocks noChangeAspect="1" noChangeArrowheads="1"/>
          </p:cNvPicPr>
          <p:nvPr/>
        </p:nvPicPr>
        <p:blipFill>
          <a:blip r:embed="rId4"/>
          <a:srcRect l="8913" t="6493" r="9274" b="53341"/>
          <a:stretch>
            <a:fillRect/>
          </a:stretch>
        </p:blipFill>
        <p:spPr bwMode="auto">
          <a:xfrm>
            <a:off x="3324224" y="809625"/>
            <a:ext cx="5343403" cy="2981324"/>
          </a:xfrm>
          <a:prstGeom prst="rect">
            <a:avLst/>
          </a:prstGeom>
          <a:noFill/>
        </p:spPr>
      </p:pic>
      <p:pic>
        <p:nvPicPr>
          <p:cNvPr id="3075" name="Picture 3" descr="C:\Users\VVV\Desktop\1066fdbf86bf98fa1722bb0d79f39866.jpg"/>
          <p:cNvPicPr>
            <a:picLocks noChangeAspect="1" noChangeArrowheads="1"/>
          </p:cNvPicPr>
          <p:nvPr/>
        </p:nvPicPr>
        <p:blipFill>
          <a:blip r:embed="rId4"/>
          <a:srcRect l="8848" t="53978" r="9465" b="6291"/>
          <a:stretch>
            <a:fillRect/>
          </a:stretch>
        </p:blipFill>
        <p:spPr bwMode="auto">
          <a:xfrm>
            <a:off x="3371849" y="3838575"/>
            <a:ext cx="5267325" cy="3019425"/>
          </a:xfrm>
          <a:prstGeom prst="rect">
            <a:avLst/>
          </a:prstGeom>
          <a:noFill/>
        </p:spPr>
      </p:pic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0966B308-77E8-45E6-AC25-CB5786B7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576" y="161926"/>
            <a:ext cx="4267199" cy="5715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Найди 7 отличий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5F2048-B9FF-4C56-AB2F-0ADF587D6B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967" t="27533" b="36647"/>
          <a:stretch/>
        </p:blipFill>
        <p:spPr>
          <a:xfrm>
            <a:off x="7596554" y="1617852"/>
            <a:ext cx="1071073" cy="106786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7B1E5A-0966-420C-9C0A-5381F774A6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078" r="28404" b="76325"/>
          <a:stretch/>
        </p:blipFill>
        <p:spPr>
          <a:xfrm>
            <a:off x="5745374" y="815003"/>
            <a:ext cx="1310853" cy="7057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964757-37D7-4AF4-88B4-CC5C00DC13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648" t="46623" r="20815" b="32143"/>
          <a:stretch/>
        </p:blipFill>
        <p:spPr>
          <a:xfrm>
            <a:off x="6560661" y="2199674"/>
            <a:ext cx="991133" cy="6330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2A3BFB-1F7F-42D6-B282-F7258BCBC6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132" t="62927" r="51816" b="21525"/>
          <a:stretch/>
        </p:blipFill>
        <p:spPr>
          <a:xfrm>
            <a:off x="5157100" y="2685718"/>
            <a:ext cx="751332" cy="4635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3D8515-CF54-46C6-8C4E-5454427DF3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211" t="62166" r="46942" b="22285"/>
          <a:stretch/>
        </p:blipFill>
        <p:spPr>
          <a:xfrm>
            <a:off x="5631340" y="2653745"/>
            <a:ext cx="526473" cy="4635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85A77E-F4B4-4CC0-BB0C-477C89AC40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4067" r="81462" b="32258"/>
          <a:stretch/>
        </p:blipFill>
        <p:spPr>
          <a:xfrm>
            <a:off x="3320972" y="2123475"/>
            <a:ext cx="991133" cy="7057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F15A80D-C54B-4FE2-B9F8-3DE580E0E80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826" r="30053" b="77094"/>
          <a:stretch/>
        </p:blipFill>
        <p:spPr>
          <a:xfrm>
            <a:off x="6049032" y="3829511"/>
            <a:ext cx="1007195" cy="6912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66B458-6427-4201-A6D6-B18A99D8CAD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9355" t="30182" b="34856"/>
          <a:stretch/>
        </p:blipFill>
        <p:spPr>
          <a:xfrm>
            <a:off x="7551794" y="4751043"/>
            <a:ext cx="1087456" cy="105507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E3EEC9D-1092-4CA9-B999-C8C14416E3F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631" t="44484" r="22344" b="30776"/>
          <a:stretch/>
        </p:blipFill>
        <p:spPr>
          <a:xfrm>
            <a:off x="6618210" y="5180997"/>
            <a:ext cx="844061" cy="7466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81F6376-82DC-40FA-9961-004B81BCC11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062" t="56457" r="47108" b="27006"/>
          <a:stretch/>
        </p:blipFill>
        <p:spPr>
          <a:xfrm>
            <a:off x="5745374" y="5543950"/>
            <a:ext cx="412439" cy="49904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2E1D2FC-1270-437A-BF58-E55938126C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778" t="65038" r="53172" b="16422"/>
          <a:stretch/>
        </p:blipFill>
        <p:spPr>
          <a:xfrm>
            <a:off x="5157100" y="5802922"/>
            <a:ext cx="687387" cy="55951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2199FE9-3361-4E7F-B95A-6EC6AAA86C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6180" r="84991" b="30936"/>
          <a:stretch/>
        </p:blipFill>
        <p:spPr>
          <a:xfrm>
            <a:off x="3371850" y="5237018"/>
            <a:ext cx="790578" cy="6905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E9AFFA-8998-8489-15F4-BF319C9524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9730" t="22852" r="58118" b="59965"/>
          <a:stretch/>
        </p:blipFill>
        <p:spPr>
          <a:xfrm>
            <a:off x="4937760" y="4529838"/>
            <a:ext cx="640080" cy="5185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71818F-4F9F-244A-632C-F424ED0D93A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0030" t="25516" r="54865" b="55562"/>
          <a:stretch/>
        </p:blipFill>
        <p:spPr>
          <a:xfrm>
            <a:off x="4937760" y="1559360"/>
            <a:ext cx="807614" cy="56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5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-0.20391 -0.177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5" y="-88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96296E-6 L -0.29323 -0.0851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61" y="-4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-0.41367 0.016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90" y="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85185E-6 L 0.26666 -0.2157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-10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0.22838 0.0453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19" y="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28581 0.3175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84" y="158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-0.19466 -0.1858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40" y="-9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0.45612 -0.2162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9" y="-10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07407E-6 L -0.30456 -0.111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4" y="-560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0.21394 -0.0863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90" y="-43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07407E-6 L 0.18399 0.0946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93" y="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-0.45352 0.24537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82" y="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85185E-6 L 0.51003 0.1342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95" y="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0.24245 -0.1511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22" y="-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1CE813A0-DA50-4E19-BD31-AA1A52295A93}"/>
              </a:ext>
            </a:extLst>
          </p:cNvPr>
          <p:cNvSpPr/>
          <p:nvPr/>
        </p:nvSpPr>
        <p:spPr>
          <a:xfrm>
            <a:off x="9528888" y="1817887"/>
            <a:ext cx="1943768" cy="21540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6B308-77E8-45E6-AC25-CB5786B7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569" y="166109"/>
            <a:ext cx="8195531" cy="76377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Расставь спортсменов на свои места!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5391EDC5-C7B1-4360-A173-72D15F3E17BB}"/>
              </a:ext>
            </a:extLst>
          </p:cNvPr>
          <p:cNvSpPr txBox="1">
            <a:spLocks/>
          </p:cNvSpPr>
          <p:nvPr/>
        </p:nvSpPr>
        <p:spPr>
          <a:xfrm>
            <a:off x="4893504" y="1989307"/>
            <a:ext cx="3036863" cy="985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5E157BE-E3D0-488A-A828-A259F0F67AB7}"/>
              </a:ext>
            </a:extLst>
          </p:cNvPr>
          <p:cNvSpPr txBox="1">
            <a:spLocks/>
          </p:cNvSpPr>
          <p:nvPr/>
        </p:nvSpPr>
        <p:spPr>
          <a:xfrm>
            <a:off x="5130607" y="3190975"/>
            <a:ext cx="2257861" cy="985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641332FF-83B1-4E4E-B9C3-8924448FD1EE}"/>
              </a:ext>
            </a:extLst>
          </p:cNvPr>
          <p:cNvSpPr txBox="1">
            <a:spLocks/>
          </p:cNvSpPr>
          <p:nvPr/>
        </p:nvSpPr>
        <p:spPr>
          <a:xfrm>
            <a:off x="5350264" y="4392643"/>
            <a:ext cx="1818545" cy="985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1CBB1C36-C49B-4D58-8B51-3C04B5E5251F}"/>
              </a:ext>
            </a:extLst>
          </p:cNvPr>
          <p:cNvSpPr txBox="1">
            <a:spLocks/>
          </p:cNvSpPr>
          <p:nvPr/>
        </p:nvSpPr>
        <p:spPr>
          <a:xfrm>
            <a:off x="4642338" y="5378017"/>
            <a:ext cx="3545059" cy="985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749BA185-2B3F-4F3F-B180-1657104B2B51}"/>
              </a:ext>
            </a:extLst>
          </p:cNvPr>
          <p:cNvSpPr/>
          <p:nvPr/>
        </p:nvSpPr>
        <p:spPr>
          <a:xfrm>
            <a:off x="6141915" y="1894087"/>
            <a:ext cx="1943768" cy="20290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1727034-00C5-4CB6-9464-65410E6BC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915" y="4680461"/>
            <a:ext cx="2002475" cy="201143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932CF0E-1C94-4AA1-B514-6BCB898F9772}"/>
              </a:ext>
            </a:extLst>
          </p:cNvPr>
          <p:cNvSpPr txBox="1"/>
          <p:nvPr/>
        </p:nvSpPr>
        <p:spPr>
          <a:xfrm>
            <a:off x="5496992" y="1247756"/>
            <a:ext cx="2975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err="1"/>
              <a:t>Сноубордист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DA2DF6-F5EF-4E5B-9552-B616B1EC7885}"/>
              </a:ext>
            </a:extLst>
          </p:cNvPr>
          <p:cNvSpPr txBox="1"/>
          <p:nvPr/>
        </p:nvSpPr>
        <p:spPr>
          <a:xfrm>
            <a:off x="5832028" y="4061392"/>
            <a:ext cx="2828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/>
              <a:t>Биатлонист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32B7DD-95E6-49E4-8599-9C6F4F8A89D4}"/>
              </a:ext>
            </a:extLst>
          </p:cNvPr>
          <p:cNvSpPr txBox="1"/>
          <p:nvPr/>
        </p:nvSpPr>
        <p:spPr>
          <a:xfrm>
            <a:off x="9142920" y="1233112"/>
            <a:ext cx="2715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/>
              <a:t>Футболист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F1F0BB2-7990-490A-A13C-1700CBB4A3FB}"/>
              </a:ext>
            </a:extLst>
          </p:cNvPr>
          <p:cNvSpPr txBox="1"/>
          <p:nvPr/>
        </p:nvSpPr>
        <p:spPr>
          <a:xfrm>
            <a:off x="9725025" y="4019229"/>
            <a:ext cx="2153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/>
              <a:t>Хоккеист</a:t>
            </a:r>
          </a:p>
        </p:txBody>
      </p:sp>
      <p:pic>
        <p:nvPicPr>
          <p:cNvPr id="4103" name="Picture 7" descr="C:\Users\VVV\Desktop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546" b="89243" l="17413" r="80100">
                        <a14:foregroundMark x1="35821" y1="13944" x2="35821" y2="13944"/>
                        <a14:foregroundMark x1="45771" y1="81673" x2="62189" y2="86056"/>
                        <a14:foregroundMark x1="56219" y1="89243" x2="63184" y2="89243"/>
                      </a14:backgroundRemoval>
                    </a14:imgEffect>
                  </a14:imgLayer>
                </a14:imgProps>
              </a:ext>
            </a:extLst>
          </a:blip>
          <a:srcRect l="9588" t="7459" r="12063" b="7862"/>
          <a:stretch>
            <a:fillRect/>
          </a:stretch>
        </p:blipFill>
        <p:spPr bwMode="auto">
          <a:xfrm>
            <a:off x="2626043" y="4176349"/>
            <a:ext cx="1543050" cy="2082578"/>
          </a:xfrm>
          <a:prstGeom prst="rect">
            <a:avLst/>
          </a:prstGeom>
          <a:noFill/>
        </p:spPr>
      </p:pic>
      <p:pic>
        <p:nvPicPr>
          <p:cNvPr id="4104" name="Picture 8" descr="C:\Users\VVV\Desktop\d7625c45e5e80202a0cd7425db269244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E7BE"/>
              </a:clrFrom>
              <a:clrTo>
                <a:srgbClr val="FEE7B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25" b="88750" l="12202" r="88393">
                        <a14:foregroundMark x1="39286" y1="7500" x2="39286" y2="7500"/>
                        <a14:foregroundMark x1="38988" y1="3125" x2="38988" y2="3125"/>
                        <a14:foregroundMark x1="43750" y1="31563" x2="43750" y2="31563"/>
                        <a14:foregroundMark x1="30952" y1="34688" x2="30952" y2="34688"/>
                        <a14:foregroundMark x1="47024" y1="63438" x2="47024" y2="63438"/>
                        <a14:foregroundMark x1="44345" y1="54688" x2="44345" y2="54688"/>
                        <a14:foregroundMark x1="85417" y1="68438" x2="85417" y2="68438"/>
                        <a14:foregroundMark x1="88988" y1="69375" x2="88988" y2="69375"/>
                        <a14:foregroundMark x1="77083" y1="83750" x2="77083" y2="83750"/>
                        <a14:foregroundMark x1="59524" y1="85313" x2="59524" y2="85313"/>
                        <a14:foregroundMark x1="35417" y1="86250" x2="35417" y2="86250"/>
                        <a14:foregroundMark x1="47024" y1="88750" x2="47024" y2="88750"/>
                        <a14:foregroundMark x1="18155" y1="81875" x2="18155" y2="81875"/>
                        <a14:foregroundMark x1="12202" y1="78438" x2="12202" y2="78438"/>
                        <a14:backgroundMark x1="36012" y1="49375" x2="36012" y2="49375"/>
                        <a14:backgroundMark x1="58036" y1="38438" x2="58036" y2="38438"/>
                        <a14:backgroundMark x1="65476" y1="66875" x2="65476" y2="66875"/>
                        <a14:backgroundMark x1="50595" y1="82188" x2="50595" y2="82188"/>
                        <a14:backgroundMark x1="28869" y1="78438" x2="28869" y2="78438"/>
                      </a14:backgroundRemoval>
                    </a14:imgEffect>
                  </a14:imgLayer>
                </a14:imgProps>
              </a:ext>
            </a:extLst>
          </a:blip>
          <a:srcRect l="5446" r="8416" b="7797"/>
          <a:stretch>
            <a:fillRect/>
          </a:stretch>
        </p:blipFill>
        <p:spPr bwMode="auto">
          <a:xfrm>
            <a:off x="414705" y="4201959"/>
            <a:ext cx="1857375" cy="1893463"/>
          </a:xfrm>
          <a:prstGeom prst="rect">
            <a:avLst/>
          </a:prstGeom>
          <a:noFill/>
        </p:spPr>
      </p:pic>
      <p:pic>
        <p:nvPicPr>
          <p:cNvPr id="4105" name="Picture 9" descr="C:\Users\VVV\Desktop\images (1)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78" b="96889" l="14667" r="76889">
                        <a14:foregroundMark x1="43111" y1="5778" x2="43111" y2="5778"/>
                        <a14:foregroundMark x1="42667" y1="32000" x2="42667" y2="32000"/>
                        <a14:foregroundMark x1="56889" y1="29778" x2="54667" y2="33778"/>
                        <a14:foregroundMark x1="40444" y1="32000" x2="48444" y2="33778"/>
                        <a14:foregroundMark x1="58222" y1="29333" x2="58222" y2="29333"/>
                        <a14:foregroundMark x1="56889" y1="29333" x2="52444" y2="33778"/>
                        <a14:foregroundMark x1="42222" y1="86667" x2="42222" y2="86667"/>
                        <a14:foregroundMark x1="38667" y1="87556" x2="41778" y2="83111"/>
                        <a14:foregroundMark x1="39111" y1="81333" x2="38667" y2="87111"/>
                        <a14:foregroundMark x1="38222" y1="85778" x2="36889" y2="89778"/>
                        <a14:foregroundMark x1="38667" y1="88444" x2="39111" y2="95111"/>
                        <a14:foregroundMark x1="43111" y1="88444" x2="43556" y2="94222"/>
                        <a14:foregroundMark x1="54667" y1="87556" x2="55111" y2="92000"/>
                        <a14:foregroundMark x1="52889" y1="89333" x2="52444" y2="92889"/>
                        <a14:foregroundMark x1="56444" y1="92000" x2="55556" y2="93778"/>
                        <a14:foregroundMark x1="57333" y1="93778" x2="57333" y2="93778"/>
                        <a14:foregroundMark x1="58222" y1="93333" x2="58222" y2="93333"/>
                        <a14:foregroundMark x1="59556" y1="93333" x2="59556" y2="93333"/>
                        <a14:foregroundMark x1="37778" y1="94667" x2="37778" y2="94667"/>
                        <a14:foregroundMark x1="35111" y1="92889" x2="35111" y2="92889"/>
                        <a14:foregroundMark x1="32000" y1="91556" x2="32000" y2="91556"/>
                        <a14:foregroundMark x1="32000" y1="89333" x2="32000" y2="89333"/>
                        <a14:foregroundMark x1="36889" y1="84889" x2="36889" y2="84889"/>
                        <a14:foregroundMark x1="35556" y1="83556" x2="35556" y2="83556"/>
                        <a14:foregroundMark x1="36000" y1="96889" x2="36000" y2="96889"/>
                      </a14:backgroundRemoval>
                    </a14:imgEffect>
                  </a14:imgLayer>
                </a14:imgProps>
              </a:ext>
            </a:extLst>
          </a:blip>
          <a:srcRect l="7143" r="14550"/>
          <a:stretch>
            <a:fillRect/>
          </a:stretch>
        </p:blipFill>
        <p:spPr bwMode="auto">
          <a:xfrm>
            <a:off x="166255" y="923927"/>
            <a:ext cx="1529195" cy="1800223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199324-C55D-46AD-8A3E-C869AD195C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6297" y="4680037"/>
            <a:ext cx="1999661" cy="2011854"/>
          </a:xfrm>
          <a:prstGeom prst="rect">
            <a:avLst/>
          </a:prstGeom>
        </p:spPr>
      </p:pic>
      <p:pic>
        <p:nvPicPr>
          <p:cNvPr id="4099" name="Picture 3" descr="C:\Users\VVV\Desktop\Без названия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30" b="98649" l="3518" r="98995">
                        <a14:foregroundMark x1="58291" y1="5405" x2="58291" y2="5405"/>
                        <a14:foregroundMark x1="12563" y1="20270" x2="12563" y2="20270"/>
                        <a14:foregroundMark x1="7538" y1="26351" x2="7538" y2="26351"/>
                        <a14:foregroundMark x1="3518" y1="29054" x2="3518" y2="29054"/>
                        <a14:foregroundMark x1="20101" y1="18919" x2="21608" y2="18243"/>
                        <a14:foregroundMark x1="49246" y1="54730" x2="49246" y2="54730"/>
                        <a14:foregroundMark x1="51759" y1="93919" x2="51759" y2="93919"/>
                        <a14:foregroundMark x1="75377" y1="78378" x2="75377" y2="78378"/>
                        <a14:foregroundMark x1="69849" y1="60135" x2="69849" y2="60135"/>
                        <a14:foregroundMark x1="90452" y1="52703" x2="90452" y2="52703"/>
                        <a14:foregroundMark x1="95980" y1="56757" x2="95980" y2="56757"/>
                        <a14:foregroundMark x1="98995" y1="57432" x2="98995" y2="57432"/>
                        <a14:foregroundMark x1="53769" y1="98649" x2="53769" y2="98649"/>
                        <a14:foregroundMark x1="78392" y1="96622" x2="78392" y2="96622"/>
                      </a14:backgroundRemoval>
                    </a14:imgEffect>
                  </a14:imgLayer>
                </a14:imgProps>
              </a:ext>
            </a:extLst>
          </a:blip>
          <a:srcRect r="7382"/>
          <a:stretch/>
        </p:blipFill>
        <p:spPr bwMode="auto">
          <a:xfrm>
            <a:off x="2404297" y="1905000"/>
            <a:ext cx="1767149" cy="1688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843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0.30351 -0.340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69" y="-170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44444E-6 L 0.47148 0.079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68" y="3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78308 0.153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54" y="76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59675 0.4171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31" y="208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6B308-77E8-45E6-AC25-CB5786B7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642" y="371475"/>
            <a:ext cx="6936827" cy="82163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нужно спортсмену?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C4A573AB-BED3-4728-AD99-4412B7523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558578"/>
              </p:ext>
            </p:extLst>
          </p:nvPr>
        </p:nvGraphicFramePr>
        <p:xfrm>
          <a:off x="2205015" y="1509823"/>
          <a:ext cx="4597402" cy="4949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8701">
                  <a:extLst>
                    <a:ext uri="{9D8B030D-6E8A-4147-A177-3AD203B41FA5}">
                      <a16:colId xmlns:a16="http://schemas.microsoft.com/office/drawing/2014/main" val="469500907"/>
                    </a:ext>
                  </a:extLst>
                </a:gridCol>
                <a:gridCol w="2298701">
                  <a:extLst>
                    <a:ext uri="{9D8B030D-6E8A-4147-A177-3AD203B41FA5}">
                      <a16:colId xmlns:a16="http://schemas.microsoft.com/office/drawing/2014/main" val="186213912"/>
                    </a:ext>
                  </a:extLst>
                </a:gridCol>
              </a:tblGrid>
              <a:tr h="163476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145428"/>
                  </a:ext>
                </a:extLst>
              </a:tr>
              <a:tr h="16573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614196"/>
                  </a:ext>
                </a:extLst>
              </a:tr>
              <a:tr h="16573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975007"/>
                  </a:ext>
                </a:extLst>
              </a:tr>
            </a:tbl>
          </a:graphicData>
        </a:graphic>
      </p:graphicFrame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36EE59E-C680-4F73-B910-FD1FCEDB13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29" b="97429" l="4000" r="96429">
                        <a14:foregroundMark x1="62857" y1="9571" x2="37000" y2="9714"/>
                        <a14:foregroundMark x1="37000" y1="9714" x2="34714" y2="10286"/>
                        <a14:foregroundMark x1="33429" y1="6143" x2="48000" y2="3857"/>
                        <a14:foregroundMark x1="48000" y1="3857" x2="63000" y2="5286"/>
                        <a14:foregroundMark x1="87429" y1="22857" x2="95143" y2="58286"/>
                        <a14:foregroundMark x1="95143" y1="58286" x2="93000" y2="66143"/>
                        <a14:foregroundMark x1="93000" y1="66143" x2="92143" y2="67714"/>
                        <a14:foregroundMark x1="94143" y1="39571" x2="96571" y2="58714"/>
                        <a14:foregroundMark x1="96571" y1="58714" x2="96571" y2="58714"/>
                        <a14:foregroundMark x1="85000" y1="78857" x2="54143" y2="93857"/>
                        <a14:foregroundMark x1="54143" y1="93857" x2="41857" y2="93429"/>
                        <a14:foregroundMark x1="41857" y1="93429" x2="39714" y2="92571"/>
                        <a14:foregroundMark x1="43571" y1="95714" x2="53429" y2="97429"/>
                        <a14:foregroundMark x1="53429" y1="97429" x2="57000" y2="97143"/>
                        <a14:foregroundMark x1="12286" y1="24571" x2="7571" y2="41000"/>
                        <a14:foregroundMark x1="7571" y1="41000" x2="10000" y2="63143"/>
                        <a14:foregroundMark x1="4714" y1="40571" x2="4000" y2="575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22428" y="5217924"/>
            <a:ext cx="1308852" cy="130885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1FCBD3B-7F9D-4FAC-A0CA-C7D45EBCBE8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455" r="98000">
                        <a14:foregroundMark x1="40000" y1="14545" x2="40000" y2="14545"/>
                        <a14:foregroundMark x1="39636" y1="15636" x2="39636" y2="15636"/>
                        <a14:foregroundMark x1="40000" y1="13818" x2="40000" y2="13818"/>
                        <a14:foregroundMark x1="32182" y1="17636" x2="32182" y2="17636"/>
                        <a14:foregroundMark x1="10182" y1="45455" x2="6364" y2="35273"/>
                        <a14:foregroundMark x1="6364" y1="35273" x2="17455" y2="29818"/>
                        <a14:foregroundMark x1="17455" y1="29818" x2="22909" y2="29091"/>
                        <a14:foregroundMark x1="2909" y1="36000" x2="1818" y2="32545"/>
                        <a14:foregroundMark x1="28182" y1="26727" x2="59455" y2="20909"/>
                        <a14:foregroundMark x1="58364" y1="19818" x2="42182" y2="22727"/>
                        <a14:foregroundMark x1="56909" y1="19636" x2="53273" y2="20364"/>
                        <a14:foregroundMark x1="56182" y1="19636" x2="44545" y2="21455"/>
                        <a14:foregroundMark x1="44545" y1="21455" x2="43818" y2="21818"/>
                        <a14:foregroundMark x1="88364" y1="45455" x2="93455" y2="56364"/>
                        <a14:foregroundMark x1="93455" y1="56364" x2="90364" y2="59091"/>
                        <a14:foregroundMark x1="96727" y1="54727" x2="98000" y2="58364"/>
                      </a14:backgroundRemoval>
                    </a14:imgEffect>
                  </a14:imgLayer>
                </a14:imgProps>
              </a:ext>
            </a:extLst>
          </a:blip>
          <a:srcRect t="12113" b="10588"/>
          <a:stretch/>
        </p:blipFill>
        <p:spPr>
          <a:xfrm>
            <a:off x="9806152" y="4857832"/>
            <a:ext cx="2132932" cy="1648728"/>
          </a:xfrm>
          <a:prstGeom prst="rect">
            <a:avLst/>
          </a:prstGeom>
        </p:spPr>
      </p:pic>
      <p:pic>
        <p:nvPicPr>
          <p:cNvPr id="2050" name="Picture 2" descr="C:\Users\VVV\Desktop\16559129-illustration-of-cartoon-kids-sports-characters.jpg"/>
          <p:cNvPicPr>
            <a:picLocks noChangeAspect="1" noChangeArrowheads="1"/>
          </p:cNvPicPr>
          <p:nvPr/>
        </p:nvPicPr>
        <p:blipFill>
          <a:blip r:embed="rId8"/>
          <a:srcRect l="28176" t="7071" r="51699" b="4593"/>
          <a:stretch>
            <a:fillRect/>
          </a:stretch>
        </p:blipFill>
        <p:spPr bwMode="auto">
          <a:xfrm>
            <a:off x="189184" y="1509823"/>
            <a:ext cx="1898729" cy="4537703"/>
          </a:xfrm>
          <a:prstGeom prst="rect">
            <a:avLst/>
          </a:prstGeom>
          <a:noFill/>
        </p:spPr>
      </p:pic>
      <p:pic>
        <p:nvPicPr>
          <p:cNvPr id="2052" name="Picture 4" descr="C:\Users\VVV\Desktop\1686839575_photosota-club-p-sportivnii-inventar-dlya-doshkolnikov-prez-1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2399" b="79173" l="6114" r="18519">
                        <a14:foregroundMark x1="18519" y1="76175" x2="18519" y2="76175"/>
                      </a14:backgroundRemoval>
                    </a14:imgEffect>
                  </a14:imgLayer>
                </a14:imgProps>
              </a:ext>
            </a:extLst>
          </a:blip>
          <a:srcRect l="4659" t="60383" r="80302" b="18691"/>
          <a:stretch>
            <a:fillRect/>
          </a:stretch>
        </p:blipFill>
        <p:spPr bwMode="auto">
          <a:xfrm>
            <a:off x="10098868" y="2925189"/>
            <a:ext cx="1840216" cy="1857576"/>
          </a:xfrm>
          <a:prstGeom prst="rect">
            <a:avLst/>
          </a:prstGeom>
          <a:noFill/>
        </p:spPr>
      </p:pic>
      <p:pic>
        <p:nvPicPr>
          <p:cNvPr id="2053" name="Picture 5" descr="C:\Users\VVV\Desktop\1686839575_photosota-club-p-sportivnii-inventar-dlya-doshkolnikov-prez-1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2042" b="90113" l="58789" r="75015">
                        <a14:foregroundMark x1="64433" y1="81037" x2="64433" y2="81037"/>
                        <a14:foregroundMark x1="75015" y1="79335" x2="75015" y2="79335"/>
                        <a14:foregroundMark x1="71781" y1="89870" x2="71781" y2="89870"/>
                        <a14:foregroundMark x1="61611" y1="90113" x2="61611" y2="90113"/>
                        <a14:foregroundMark x1="61141" y1="88817" x2="61141" y2="88817"/>
                      </a14:backgroundRemoval>
                    </a14:imgEffect>
                  </a14:imgLayer>
                </a14:imgProps>
              </a:ext>
            </a:extLst>
          </a:blip>
          <a:srcRect l="56791" t="69911" r="22981" b="7742"/>
          <a:stretch>
            <a:fillRect/>
          </a:stretch>
        </p:blipFill>
        <p:spPr bwMode="auto">
          <a:xfrm>
            <a:off x="6822182" y="3255835"/>
            <a:ext cx="1797557" cy="1440688"/>
          </a:xfrm>
          <a:prstGeom prst="rect">
            <a:avLst/>
          </a:prstGeom>
          <a:noFill/>
        </p:spPr>
      </p:pic>
      <p:pic>
        <p:nvPicPr>
          <p:cNvPr id="2055" name="Picture 7" descr="C:\Users\VVV\Desktop\31955-dettext_com-sportivnyi-inventar-kartinki-dlia-detei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1133" b="62527" l="30369" r="46259"/>
                    </a14:imgEffect>
                  </a14:imgLayer>
                </a14:imgProps>
              </a:ext>
            </a:extLst>
          </a:blip>
          <a:srcRect l="28383" t="38459" r="51755" b="34799"/>
          <a:stretch>
            <a:fillRect/>
          </a:stretch>
        </p:blipFill>
        <p:spPr bwMode="auto">
          <a:xfrm>
            <a:off x="9075349" y="1509823"/>
            <a:ext cx="1797269" cy="1673928"/>
          </a:xfrm>
          <a:prstGeom prst="rect">
            <a:avLst/>
          </a:prstGeom>
          <a:noFill/>
        </p:spPr>
      </p:pic>
      <p:pic>
        <p:nvPicPr>
          <p:cNvPr id="2058" name="Picture 10" descr="C:\Users\VVV\Desktop\1686839575_photosota-club-p-sportivnii-inventar-dlya-doshkolnikov-prez-1.jpg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263" b="32496" l="59671" r="72428">
                        <a14:foregroundMark x1="68254" y1="14749" x2="68254" y2="14749"/>
                        <a14:foregroundMark x1="67784" y1="14263" x2="67784" y2="14263"/>
                        <a14:foregroundMark x1="68136" y1="26256" x2="68136" y2="26256"/>
                        <a14:foregroundMark x1="66902" y1="26094" x2="66902" y2="26094"/>
                        <a14:foregroundMark x1="69724" y1="25608" x2="69724" y2="25608"/>
                        <a14:foregroundMark x1="67784" y1="31361" x2="67784" y2="31361"/>
                        <a14:foregroundMark x1="67960" y1="32496" x2="67960" y2="32496"/>
                        <a14:foregroundMark x1="67784" y1="32496" x2="67784" y2="32496"/>
                        <a14:foregroundMark x1="61023" y1="20746" x2="61023" y2="20746"/>
                        <a14:foregroundMark x1="61082" y1="19935" x2="61082" y2="19935"/>
                        <a14:foregroundMark x1="61670" y1="19044" x2="61670" y2="19044"/>
                        <a14:foregroundMark x1="60847" y1="18882" x2="60847" y2="18882"/>
                        <a14:foregroundMark x1="60141" y1="19287" x2="60141" y2="19287"/>
                        <a14:foregroundMark x1="59965" y1="20178" x2="59965" y2="20178"/>
                        <a14:foregroundMark x1="60259" y1="21718" x2="60259" y2="21718"/>
                        <a14:foregroundMark x1="60670" y1="21799" x2="60847" y2="21799"/>
                        <a14:foregroundMark x1="61141" y1="21880" x2="61141" y2="21880"/>
                        <a14:foregroundMark x1="61317" y1="21961" x2="61317" y2="21961"/>
                      </a14:backgroundRemoval>
                    </a14:imgEffect>
                  </a14:imgLayer>
                </a14:imgProps>
              </a:ext>
            </a:extLst>
          </a:blip>
          <a:srcRect l="58077" t="13112" r="25965" b="66098"/>
          <a:stretch>
            <a:fillRect/>
          </a:stretch>
        </p:blipFill>
        <p:spPr bwMode="auto">
          <a:xfrm>
            <a:off x="10219697" y="574489"/>
            <a:ext cx="1833455" cy="1705969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0C4EF5-959A-423C-8A92-722D8A718EF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43" b="93340" l="9459" r="91892">
                        <a14:foregroundMark x1="49459" y1="8881" x2="50270" y2="5735"/>
                        <a14:foregroundMark x1="52027" y1="10546" x2="52027" y2="10546"/>
                        <a14:foregroundMark x1="60405" y1="52081" x2="60405" y2="52081"/>
                        <a14:foregroundMark x1="62568" y1="62627" x2="62568" y2="62627"/>
                        <a14:foregroundMark x1="51486" y1="74468" x2="51486" y2="74468"/>
                        <a14:foregroundMark x1="62432" y1="88067" x2="62432" y2="88067"/>
                        <a14:foregroundMark x1="31892" y1="86031" x2="31892" y2="86031"/>
                        <a14:foregroundMark x1="19324" y1="84644" x2="48378" y2="89547"/>
                        <a14:foregroundMark x1="18784" y1="84551" x2="28649" y2="91212"/>
                        <a14:foregroundMark x1="28649" y1="91212" x2="32432" y2="91674"/>
                        <a14:foregroundMark x1="14865" y1="83719" x2="24459" y2="90934"/>
                        <a14:foregroundMark x1="24459" y1="90934" x2="24865" y2="90934"/>
                        <a14:foregroundMark x1="12568" y1="82516" x2="67703" y2="85106"/>
                        <a14:foregroundMark x1="35811" y1="88622" x2="67162" y2="91767"/>
                        <a14:foregroundMark x1="67162" y1="91767" x2="79054" y2="90379"/>
                        <a14:foregroundMark x1="79054" y1="90379" x2="79189" y2="89917"/>
                        <a14:foregroundMark x1="71486" y1="83904" x2="86757" y2="87234"/>
                        <a14:foregroundMark x1="86757" y1="87234" x2="85676" y2="89917"/>
                        <a14:foregroundMark x1="80405" y1="82146" x2="92162" y2="87512"/>
                        <a14:foregroundMark x1="92162" y1="87512" x2="91757" y2="89639"/>
                        <a14:foregroundMark x1="47432" y1="92507" x2="57027" y2="93340"/>
                        <a14:foregroundMark x1="19595" y1="89732" x2="9459" y2="82516"/>
                        <a14:foregroundMark x1="9459" y1="82516" x2="9865" y2="83164"/>
                        <a14:foregroundMark x1="48919" y1="73913" x2="70270" y2="74376"/>
                        <a14:foregroundMark x1="70270" y1="74376" x2="69865" y2="74376"/>
                        <a14:foregroundMark x1="50676" y1="88159" x2="62297" y2="88344"/>
                        <a14:foregroundMark x1="62297" y1="88344" x2="73514" y2="87697"/>
                        <a14:foregroundMark x1="73514" y1="87697" x2="73378" y2="87604"/>
                        <a14:foregroundMark x1="52973" y1="11748" x2="52973" y2="117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6964" y="1366068"/>
            <a:ext cx="1463138" cy="17168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BB27DF-3B24-41A2-AA57-C6C6EBBEB22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667" b="90800" l="10000" r="90000">
                        <a14:foregroundMark x1="51533" y1="9667" x2="51533" y2="9667"/>
                        <a14:foregroundMark x1="54933" y1="90800" x2="54933" y2="90800"/>
                      </a14:backgroundRemoval>
                    </a14:imgEffect>
                  </a14:imgLayer>
                </a14:imgProps>
              </a:ext>
            </a:extLst>
          </a:blip>
          <a:srcRect l="15209" t="6714" r="14254" b="4875"/>
          <a:stretch/>
        </p:blipFill>
        <p:spPr>
          <a:xfrm>
            <a:off x="8639504" y="3215792"/>
            <a:ext cx="1459364" cy="18291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C8FEDF-E073-4BE7-8E99-713C8D5B7B8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250" b="97000" l="9750" r="91000">
                        <a14:foregroundMark x1="49750" y1="5250" x2="49750" y2="5250"/>
                        <a14:foregroundMark x1="46750" y1="30750" x2="46750" y2="30750"/>
                        <a14:foregroundMark x1="43250" y1="30000" x2="53500" y2="30000"/>
                        <a14:foregroundMark x1="51500" y1="31250" x2="55750" y2="31500"/>
                        <a14:foregroundMark x1="90500" y1="56250" x2="91000" y2="59500"/>
                        <a14:foregroundMark x1="9750" y1="55750" x2="9750" y2="59750"/>
                        <a14:foregroundMark x1="48000" y1="6250" x2="48000" y2="10500"/>
                        <a14:foregroundMark x1="49000" y1="88000" x2="51000" y2="93500"/>
                        <a14:foregroundMark x1="47000" y1="87750" x2="53500" y2="88000"/>
                        <a14:foregroundMark x1="50500" y1="97000" x2="50500" y2="9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9288" y="5044965"/>
            <a:ext cx="1531993" cy="153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5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85185E-6 L -0.46653 0.135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33" y="67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7 L -0.54583 0.0055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92" y="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36471 -0.001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4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96296E-6 L -0.45534 0.0310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3" y="15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22222E-6 L -0.61914 -0.0023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64" y="-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29232 -0.0291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22" y="-14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91A66E-B57C-4614-BB81-0151340CF437}"/>
              </a:ext>
            </a:extLst>
          </p:cNvPr>
          <p:cNvSpPr txBox="1"/>
          <p:nvPr/>
        </p:nvSpPr>
        <p:spPr>
          <a:xfrm>
            <a:off x="304104" y="198315"/>
            <a:ext cx="6870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Найди тень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09240C-5F2D-4600-A9A7-51A60546F6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794" t="5061" b="14093"/>
          <a:stretch/>
        </p:blipFill>
        <p:spPr>
          <a:xfrm>
            <a:off x="4410224" y="885401"/>
            <a:ext cx="1998166" cy="24362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DC58D9-D502-44C9-8DB8-2529DB2B94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785" t="19806" r="34525" b="15209"/>
          <a:stretch/>
        </p:blipFill>
        <p:spPr>
          <a:xfrm>
            <a:off x="9370935" y="390147"/>
            <a:ext cx="2273277" cy="19182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9499179-64C0-47CD-827F-BFA92C5AE5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82" b="47041" l="73956" r="97039">
                        <a14:foregroundMark x1="83295" y1="4082" x2="83295" y2="4082"/>
                        <a14:foregroundMark x1="76310" y1="46735" x2="76310" y2="46735"/>
                        <a14:foregroundMark x1="92407" y1="47041" x2="92407" y2="47041"/>
                        <a14:foregroundMark x1="87851" y1="14694" x2="87851" y2="14694"/>
                      </a14:backgroundRemoval>
                    </a14:imgEffect>
                  </a14:imgLayer>
                </a14:imgProps>
              </a:ext>
            </a:extLst>
          </a:blip>
          <a:srcRect l="71138" b="48998"/>
          <a:stretch/>
        </p:blipFill>
        <p:spPr>
          <a:xfrm>
            <a:off x="439084" y="1572799"/>
            <a:ext cx="2659994" cy="34977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912634-4421-43EB-94FE-BA76B5A5A33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449" b="96020" l="72893" r="97039">
                        <a14:foregroundMark x1="82840" y1="54490" x2="82840" y2="54490"/>
                        <a14:foregroundMark x1="84131" y1="52551" x2="84131" y2="52551"/>
                        <a14:foregroundMark x1="76538" y1="96122" x2="76538" y2="96122"/>
                        <a14:foregroundMark x1="72893" y1="88878" x2="72893" y2="88878"/>
                      </a14:backgroundRemoval>
                    </a14:imgEffect>
                  </a14:imgLayer>
                </a14:imgProps>
              </a:ext>
            </a:extLst>
          </a:blip>
          <a:srcRect l="70722" t="51095"/>
          <a:stretch/>
        </p:blipFill>
        <p:spPr>
          <a:xfrm>
            <a:off x="9370935" y="3331485"/>
            <a:ext cx="2698360" cy="33538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7469C3-B643-426A-B5B8-2D48DB02C7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816" b="96122" l="28778" r="46469">
                        <a14:foregroundMark x1="46545" y1="91429" x2="46545" y2="91429"/>
                        <a14:foregroundMark x1="42065" y1="96122" x2="42065" y2="96122"/>
                      </a14:backgroundRemoval>
                    </a14:imgEffect>
                  </a14:imgLayer>
                </a14:imgProps>
              </a:ext>
            </a:extLst>
          </a:blip>
          <a:srcRect l="26596" t="51095" r="51505"/>
          <a:stretch/>
        </p:blipFill>
        <p:spPr>
          <a:xfrm>
            <a:off x="7174631" y="665018"/>
            <a:ext cx="2018281" cy="29766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2F3AD8-3A2B-4F75-A8ED-7BDEFC320AD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878" b="95612" l="52620" r="68717">
                        <a14:foregroundMark x1="62566" y1="55918" x2="62566" y2="55918"/>
                        <a14:foregroundMark x1="61883" y1="53878" x2="61883" y2="53878"/>
                        <a14:foregroundMark x1="52620" y1="74082" x2="52620" y2="74082"/>
                        <a14:foregroundMark x1="65376" y1="95714" x2="65376" y2="95714"/>
                        <a14:foregroundMark x1="68717" y1="62143" x2="68717" y2="62143"/>
                      </a14:backgroundRemoval>
                    </a14:imgEffect>
                  </a14:imgLayer>
                </a14:imgProps>
              </a:ext>
            </a:extLst>
          </a:blip>
          <a:srcRect l="51295" t="52866" r="29417"/>
          <a:stretch/>
        </p:blipFill>
        <p:spPr>
          <a:xfrm>
            <a:off x="6628093" y="3744013"/>
            <a:ext cx="1777645" cy="32323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5FEE4DE-E72F-4118-8536-6B70C89081F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592" b="96122" l="3493" r="25285">
                        <a14:foregroundMark x1="16705" y1="55306" x2="16705" y2="55306"/>
                        <a14:foregroundMark x1="25285" y1="74694" x2="25285" y2="74694"/>
                        <a14:foregroundMark x1="13516" y1="94490" x2="13516" y2="94490"/>
                        <a14:foregroundMark x1="3493" y1="90204" x2="3493" y2="90204"/>
                        <a14:foregroundMark x1="13895" y1="96224" x2="13895" y2="96224"/>
                        <a14:foregroundMark x1="16477" y1="54592" x2="16477" y2="54592"/>
                      </a14:backgroundRemoval>
                    </a14:imgEffect>
                  </a14:imgLayer>
                </a14:imgProps>
              </a:ext>
            </a:extLst>
          </a:blip>
          <a:srcRect l="1826" t="52868" r="72494" b="2517"/>
          <a:stretch/>
        </p:blipFill>
        <p:spPr>
          <a:xfrm>
            <a:off x="3643983" y="3321669"/>
            <a:ext cx="2366852" cy="30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6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07407E-6 L -0.73555 -0.230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84" y="-115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A35455C-E78A-7146-E3CE-F4FB64D9B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524994"/>
              </p:ext>
            </p:extLst>
          </p:nvPr>
        </p:nvGraphicFramePr>
        <p:xfrm>
          <a:off x="320765" y="1869196"/>
          <a:ext cx="4597402" cy="4185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8701">
                  <a:extLst>
                    <a:ext uri="{9D8B030D-6E8A-4147-A177-3AD203B41FA5}">
                      <a16:colId xmlns:a16="http://schemas.microsoft.com/office/drawing/2014/main" val="2049382426"/>
                    </a:ext>
                  </a:extLst>
                </a:gridCol>
                <a:gridCol w="2298701">
                  <a:extLst>
                    <a:ext uri="{9D8B030D-6E8A-4147-A177-3AD203B41FA5}">
                      <a16:colId xmlns:a16="http://schemas.microsoft.com/office/drawing/2014/main" val="3340854172"/>
                    </a:ext>
                  </a:extLst>
                </a:gridCol>
              </a:tblGrid>
              <a:tr h="20927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025820"/>
                  </a:ext>
                </a:extLst>
              </a:tr>
              <a:tr h="20927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958433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95750D-EF1F-ECF6-B68B-524C667080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64" b="30914" l="22180" r="49451">
                        <a14:foregroundMark x1="32720" y1="4784" x2="32720" y2="4784"/>
                        <a14:foregroundMark x1="33034" y1="5311" x2="35636" y2="5514"/>
                        <a14:foregroundMark x1="23032" y1="21488" x2="23032" y2="21488"/>
                        <a14:foregroundMark x1="30052" y1="29597" x2="33102" y2="30914"/>
                        <a14:foregroundMark x1="47051" y1="26759" x2="48307" y2="29597"/>
                        <a14:foregroundMark x1="48307" y1="29597" x2="48307" y2="29597"/>
                        <a14:foregroundMark x1="22584" y1="24326" x2="22584" y2="24326"/>
                        <a14:foregroundMark x1="22584" y1="24326" x2="22584" y2="24326"/>
                        <a14:foregroundMark x1="22202" y1="24062" x2="22202" y2="24062"/>
                        <a14:foregroundMark x1="22202" y1="24062" x2="22202" y2="24062"/>
                        <a14:foregroundMark x1="49451" y1="29475" x2="49451" y2="29475"/>
                        <a14:foregroundMark x1="31195" y1="30914" x2="31195" y2="30914"/>
                        <a14:foregroundMark x1="33550" y1="20434" x2="33550" y2="20434"/>
                        <a14:foregroundMark x1="33550" y1="20434" x2="33550" y2="20434"/>
                        <a14:foregroundMark x1="22382" y1="24853" x2="22382" y2="24853"/>
                        <a14:foregroundMark x1="22584" y1="24914" x2="22584" y2="24914"/>
                        <a14:foregroundMark x1="22584" y1="24914" x2="22584" y2="24914"/>
                        <a14:foregroundMark x1="22651" y1="24914" x2="22651" y2="24914"/>
                      </a14:backgroundRemoval>
                    </a14:imgEffect>
                  </a14:imgLayer>
                </a14:imgProps>
              </a:ext>
            </a:extLst>
          </a:blip>
          <a:srcRect l="21059" t="3333" r="49121" b="68286"/>
          <a:stretch/>
        </p:blipFill>
        <p:spPr>
          <a:xfrm>
            <a:off x="10149831" y="964917"/>
            <a:ext cx="1796147" cy="21031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577DC6-9F5E-D3A8-807A-CB10538487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201" b="63441" l="48891" r="70478">
                        <a14:foregroundMark x1="60666" y1="36290" x2="60666" y2="36290"/>
                        <a14:foregroundMark x1="57679" y1="63530" x2="57679" y2="63530"/>
                        <a14:foregroundMark x1="49488" y1="61559" x2="49488" y2="61559"/>
                        <a14:foregroundMark x1="69369" y1="49731" x2="69369" y2="49731"/>
                        <a14:foregroundMark x1="70478" y1="49194" x2="70478" y2="49194"/>
                        <a14:foregroundMark x1="58618" y1="62903" x2="58618" y2="62903"/>
                        <a14:foregroundMark x1="60922" y1="63172" x2="60922" y2="63172"/>
                        <a14:foregroundMark x1="50171" y1="62724" x2="50171" y2="62724"/>
                      </a14:backgroundRemoval>
                    </a14:imgEffect>
                  </a14:imgLayer>
                </a14:imgProps>
              </a:ext>
            </a:extLst>
          </a:blip>
          <a:srcRect l="47182" t="35312" r="27589" b="35217"/>
          <a:stretch/>
        </p:blipFill>
        <p:spPr>
          <a:xfrm flipH="1">
            <a:off x="6918232" y="4349736"/>
            <a:ext cx="1796147" cy="20930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E1830C-3DAE-BFD5-1B47-70B575E67F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828" b="64606" l="24147" r="43857">
                        <a14:foregroundMark x1="33276" y1="37724" x2="33276" y2="37724"/>
                        <a14:foregroundMark x1="33959" y1="36828" x2="33959" y2="36828"/>
                        <a14:foregroundMark x1="29266" y1="43638" x2="29266" y2="43638"/>
                        <a14:foregroundMark x1="43857" y1="49642" x2="43857" y2="49642"/>
                        <a14:foregroundMark x1="25341" y1="48118" x2="25341" y2="48118"/>
                        <a14:foregroundMark x1="27986" y1="63082" x2="27986" y2="63082"/>
                        <a14:foregroundMark x1="29608" y1="62097" x2="29608" y2="62097"/>
                        <a14:foregroundMark x1="28157" y1="63082" x2="28157" y2="63082"/>
                        <a14:foregroundMark x1="28840" y1="62634" x2="28840" y2="62634"/>
                        <a14:foregroundMark x1="27389" y1="64695" x2="27389" y2="64695"/>
                        <a14:foregroundMark x1="24147" y1="61738" x2="24147" y2="61738"/>
                        <a14:foregroundMark x1="42406" y1="58333" x2="42406" y2="58333"/>
                        <a14:foregroundMark x1="40785" y1="57975" x2="40785" y2="57975"/>
                      </a14:backgroundRemoval>
                    </a14:imgEffect>
                  </a14:imgLayer>
                </a14:imgProps>
              </a:ext>
            </a:extLst>
          </a:blip>
          <a:srcRect l="23277" t="35408" r="53961" b="33681"/>
          <a:stretch/>
        </p:blipFill>
        <p:spPr>
          <a:xfrm>
            <a:off x="5511800" y="1252484"/>
            <a:ext cx="1406433" cy="21262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45028B-0C01-8714-993F-E6467E6A72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398" b="97312" l="1792" r="17662">
                        <a14:foregroundMark x1="16382" y1="68190" x2="16382" y2="68190"/>
                        <a14:foregroundMark x1="13652" y1="67115" x2="13652" y2="67115"/>
                        <a14:foregroundMark x1="13311" y1="66577" x2="13311" y2="66577"/>
                        <a14:foregroundMark x1="11092" y1="71685" x2="11092" y2="71685"/>
                        <a14:foregroundMark x1="14164" y1="72670" x2="14164" y2="72670"/>
                        <a14:foregroundMark x1="4096" y1="81720" x2="4096" y2="81720"/>
                        <a14:foregroundMark x1="3242" y1="79749" x2="3242" y2="79749"/>
                        <a14:foregroundMark x1="14761" y1="84588" x2="14761" y2="84588"/>
                        <a14:foregroundMark x1="17406" y1="83602" x2="17406" y2="83602"/>
                        <a14:foregroundMark x1="5034" y1="97401" x2="5034" y2="97401"/>
                        <a14:foregroundMark x1="17662" y1="69265" x2="17662" y2="69265"/>
                      </a14:backgroundRemoval>
                    </a14:imgEffect>
                  </a14:imgLayer>
                </a14:imgProps>
              </a:ext>
            </a:extLst>
          </a:blip>
          <a:srcRect t="65623" r="81019" b="1497"/>
          <a:stretch/>
        </p:blipFill>
        <p:spPr>
          <a:xfrm>
            <a:off x="5156011" y="3729053"/>
            <a:ext cx="1429293" cy="20930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6080C0-418A-201E-8FC4-5CBD7C109A51}"/>
              </a:ext>
            </a:extLst>
          </p:cNvPr>
          <p:cNvSpPr txBox="1"/>
          <p:nvPr/>
        </p:nvSpPr>
        <p:spPr>
          <a:xfrm>
            <a:off x="320765" y="569553"/>
            <a:ext cx="5495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летний вид спорта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A0EEEE-9087-C016-49B1-57CFC48E34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42" b="89903" l="9804" r="89706">
                        <a14:foregroundMark x1="38889" y1="19223" x2="38889" y2="19223"/>
                        <a14:foregroundMark x1="37908" y1="17476" x2="37908" y2="17476"/>
                        <a14:foregroundMark x1="43627" y1="7573" x2="43627" y2="7573"/>
                        <a14:foregroundMark x1="44771" y1="1942" x2="44771" y2="1942"/>
                        <a14:foregroundMark x1="50817" y1="51650" x2="50817" y2="51650"/>
                        <a14:foregroundMark x1="50817" y1="52621" x2="50817" y2="53010"/>
                        <a14:foregroundMark x1="44118" y1="53398" x2="44118" y2="53398"/>
                        <a14:foregroundMark x1="42810" y1="53010" x2="42810" y2="53010"/>
                        <a14:foregroundMark x1="47549" y1="71262" x2="47549" y2="71262"/>
                        <a14:foregroundMark x1="59477" y1="42136" x2="59477" y2="42136"/>
                        <a14:foregroundMark x1="39542" y1="44854" x2="39542" y2="44854"/>
                        <a14:foregroundMark x1="64379" y1="44854" x2="64379" y2="44854"/>
                        <a14:foregroundMark x1="62582" y1="28738" x2="62582" y2="28738"/>
                        <a14:foregroundMark x1="67484" y1="11845" x2="67484" y2="11845"/>
                        <a14:foregroundMark x1="74020" y1="2524" x2="74020" y2="2524"/>
                        <a14:foregroundMark x1="40850" y1="73592" x2="40850" y2="73592"/>
                        <a14:backgroundMark x1="46569" y1="79029" x2="64706" y2="79417"/>
                        <a14:backgroundMark x1="64706" y1="79417" x2="66176" y2="78835"/>
                      </a14:backgroundRemoval>
                    </a14:imgEffect>
                  </a14:imgLayer>
                </a14:imgProps>
              </a:ext>
            </a:extLst>
          </a:blip>
          <a:srcRect l="22353" r="24201" b="24222"/>
          <a:stretch/>
        </p:blipFill>
        <p:spPr>
          <a:xfrm>
            <a:off x="8020592" y="240376"/>
            <a:ext cx="1345473" cy="20752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FA0B13-BE7B-39C9-2B22-DFCC4FFE70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87" b="89941" l="9961" r="89941">
                        <a14:foregroundMark x1="53223" y1="8887" x2="53223" y2="8887"/>
                        <a14:foregroundMark x1="34277" y1="15527" x2="34277" y2="15527"/>
                        <a14:foregroundMark x1="45313" y1="76172" x2="45313" y2="76172"/>
                        <a14:foregroundMark x1="62598" y1="74121" x2="62598" y2="74121"/>
                        <a14:foregroundMark x1="62598" y1="74121" x2="62598" y2="74121"/>
                        <a14:foregroundMark x1="62109" y1="75391" x2="62109" y2="75391"/>
                        <a14:foregroundMark x1="57715" y1="70996" x2="57715" y2="70996"/>
                        <a14:backgroundMark x1="29297" y1="51660" x2="29297" y2="51660"/>
                        <a14:backgroundMark x1="30176" y1="48047" x2="30176" y2="48047"/>
                        <a14:backgroundMark x1="22754" y1="36816" x2="22754" y2="36816"/>
                        <a14:backgroundMark x1="23242" y1="36523" x2="20410" y2="51660"/>
                        <a14:backgroundMark x1="20410" y1="51660" x2="29395" y2="51270"/>
                        <a14:backgroundMark x1="29395" y1="51270" x2="31055" y2="50684"/>
                        <a14:backgroundMark x1="64258" y1="22461" x2="71582" y2="40332"/>
                        <a14:backgroundMark x1="71582" y1="40332" x2="61719" y2="39160"/>
                        <a14:backgroundMark x1="61719" y1="39160" x2="60938" y2="38672"/>
                        <a14:backgroundMark x1="36133" y1="81836" x2="63477" y2="87109"/>
                        <a14:backgroundMark x1="27734" y1="83008" x2="52246" y2="86914"/>
                        <a14:backgroundMark x1="49902" y1="81250" x2="72852" y2="84375"/>
                        <a14:backgroundMark x1="72559" y1="23438" x2="76563" y2="29199"/>
                        <a14:backgroundMark x1="76563" y1="29199" x2="80273" y2="40918"/>
                        <a14:backgroundMark x1="67676" y1="40430" x2="81445" y2="43848"/>
                        <a14:backgroundMark x1="38965" y1="47363" x2="30566" y2="40527"/>
                        <a14:backgroundMark x1="30566" y1="40527" x2="31738" y2="40332"/>
                        <a14:backgroundMark x1="58594" y1="40332" x2="58594" y2="40332"/>
                      </a14:backgroundRemoval>
                    </a14:imgEffect>
                  </a14:imgLayer>
                </a14:imgProps>
              </a:ext>
            </a:extLst>
          </a:blip>
          <a:srcRect l="20804" t="4629" r="26223" b="17716"/>
          <a:stretch/>
        </p:blipFill>
        <p:spPr>
          <a:xfrm>
            <a:off x="9468392" y="4056269"/>
            <a:ext cx="1765278" cy="25877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E6FA4A2-8945-C17A-DF9A-5BAD0AE0FA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1837" b="99286" l="55625" r="98681">
                        <a14:foregroundMark x1="77708" y1="96020" x2="77708" y2="96020"/>
                        <a14:foregroundMark x1="61319" y1="83265" x2="59028" y2="88673"/>
                        <a14:foregroundMark x1="60347" y1="80918" x2="57083" y2="89286"/>
                        <a14:foregroundMark x1="57083" y1="89286" x2="56458" y2="97245"/>
                        <a14:foregroundMark x1="56458" y1="97245" x2="69306" y2="95816"/>
                        <a14:foregroundMark x1="63958" y1="96327" x2="71528" y2="93878"/>
                        <a14:foregroundMark x1="61597" y1="93163" x2="78333" y2="96224"/>
                        <a14:foregroundMark x1="78333" y1="96224" x2="83681" y2="95816"/>
                        <a14:foregroundMark x1="83681" y1="95816" x2="85486" y2="95816"/>
                        <a14:foregroundMark x1="72292" y1="96327" x2="87153" y2="95000"/>
                        <a14:foregroundMark x1="87153" y1="95000" x2="88472" y2="93265"/>
                        <a14:foregroundMark x1="83611" y1="93163" x2="97639" y2="92347"/>
                        <a14:foregroundMark x1="86806" y1="97143" x2="92083" y2="94898"/>
                        <a14:foregroundMark x1="92917" y1="96429" x2="97292" y2="93571"/>
                        <a14:foregroundMark x1="97292" y1="93571" x2="97292" y2="93265"/>
                        <a14:foregroundMark x1="90694" y1="97551" x2="96111" y2="96224"/>
                        <a14:foregroundMark x1="96111" y1="96224" x2="95903" y2="95612"/>
                        <a14:foregroundMark x1="94931" y1="96735" x2="97986" y2="94286"/>
                        <a14:foregroundMark x1="97847" y1="95408" x2="92292" y2="98163"/>
                        <a14:foregroundMark x1="92292" y1="98163" x2="88611" y2="97551"/>
                        <a14:foregroundMark x1="83681" y1="98061" x2="83681" y2="98061"/>
                        <a14:foregroundMark x1="88333" y1="97551" x2="75347" y2="97857"/>
                        <a14:foregroundMark x1="75972" y1="98367" x2="63056" y2="97755"/>
                        <a14:foregroundMark x1="56806" y1="99286" x2="55694" y2="93367"/>
                        <a14:foregroundMark x1="92917" y1="81633" x2="92917" y2="81633"/>
                        <a14:foregroundMark x1="92847" y1="81531" x2="95000" y2="84286"/>
                        <a14:foregroundMark x1="95069" y1="84490" x2="97153" y2="89286"/>
                        <a14:foregroundMark x1="97708" y1="90000" x2="98264" y2="91837"/>
                        <a14:foregroundMark x1="95764" y1="84388" x2="95764" y2="84388"/>
                        <a14:foregroundMark x1="88819" y1="61837" x2="88819" y2="61837"/>
                        <a14:foregroundMark x1="98681" y1="96020" x2="98681" y2="96020"/>
                        <a14:backgroundMark x1="67222" y1="66429" x2="61458" y2="67755"/>
                        <a14:backgroundMark x1="61458" y1="67755" x2="63750" y2="69796"/>
                        <a14:backgroundMark x1="66389" y1="66122" x2="64028" y2="75306"/>
                        <a14:backgroundMark x1="64028" y1="75306" x2="64028" y2="76224"/>
                        <a14:backgroundMark x1="64167" y1="75612" x2="64236" y2="77857"/>
                        <a14:backgroundMark x1="65833" y1="72347" x2="66528" y2="73469"/>
                        <a14:backgroundMark x1="67361" y1="71224" x2="67361" y2="71224"/>
                        <a14:backgroundMark x1="68056" y1="70000" x2="68056" y2="70000"/>
                        <a14:backgroundMark x1="67708" y1="71122" x2="68472" y2="68571"/>
                        <a14:backgroundMark x1="69236" y1="68673" x2="69653" y2="68776"/>
                      </a14:backgroundRemoval>
                    </a14:imgEffect>
                  </a14:imgLayer>
                </a14:imgProps>
              </a:ext>
            </a:extLst>
          </a:blip>
          <a:srcRect l="54378" t="60653"/>
          <a:stretch/>
        </p:blipFill>
        <p:spPr>
          <a:xfrm>
            <a:off x="7380281" y="2411416"/>
            <a:ext cx="2714421" cy="15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2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5.55112E-17 L -0.38542 0.390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1" y="1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80273 0.131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43" y="6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-0.35222 -0.0525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17" y="-2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-0.19167 -0.2724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83" y="-136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3ECF53-A0A2-7B6B-FABB-8F0B5D7FDFAD}"/>
              </a:ext>
            </a:extLst>
          </p:cNvPr>
          <p:cNvSpPr txBox="1"/>
          <p:nvPr/>
        </p:nvSpPr>
        <p:spPr>
          <a:xfrm>
            <a:off x="992777" y="346165"/>
            <a:ext cx="5283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Выбери зимний вид спорта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A54F249-6976-D47D-9085-3BF52535D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542525"/>
              </p:ext>
            </p:extLst>
          </p:nvPr>
        </p:nvGraphicFramePr>
        <p:xfrm>
          <a:off x="320765" y="1869195"/>
          <a:ext cx="4989286" cy="4884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4643">
                  <a:extLst>
                    <a:ext uri="{9D8B030D-6E8A-4147-A177-3AD203B41FA5}">
                      <a16:colId xmlns:a16="http://schemas.microsoft.com/office/drawing/2014/main" val="2049382426"/>
                    </a:ext>
                  </a:extLst>
                </a:gridCol>
                <a:gridCol w="2494643">
                  <a:extLst>
                    <a:ext uri="{9D8B030D-6E8A-4147-A177-3AD203B41FA5}">
                      <a16:colId xmlns:a16="http://schemas.microsoft.com/office/drawing/2014/main" val="3340854172"/>
                    </a:ext>
                  </a:extLst>
                </a:gridCol>
              </a:tblGrid>
              <a:tr h="244215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025820"/>
                  </a:ext>
                </a:extLst>
              </a:tr>
              <a:tr h="244215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95843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272327-FE52-4EE6-8E4F-EFA5193FB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00" b="97733" l="9870" r="96457">
                        <a14:foregroundMark x1="40419" y1="5600" x2="40419" y2="5600"/>
                        <a14:foregroundMark x1="39552" y1="5800" x2="39552" y2="5800"/>
                        <a14:foregroundMark x1="40202" y1="2933" x2="41649" y2="8900"/>
                        <a14:foregroundMark x1="27946" y1="9633" x2="27946" y2="9633"/>
                        <a14:foregroundMark x1="21114" y1="12000" x2="21114" y2="12000"/>
                        <a14:foregroundMark x1="11388" y1="21367" x2="11388" y2="21367"/>
                        <a14:foregroundMark x1="10738" y1="24433" x2="10738" y2="24433"/>
                        <a14:foregroundMark x1="33297" y1="33800" x2="33297" y2="33800"/>
                        <a14:foregroundMark x1="18980" y1="35467" x2="18980" y2="35467"/>
                        <a14:foregroundMark x1="21330" y1="36167" x2="21330" y2="36167"/>
                        <a14:foregroundMark x1="67896" y1="59333" x2="67896" y2="59333"/>
                        <a14:foregroundMark x1="71475" y1="58633" x2="71475" y2="58633"/>
                        <a14:foregroundMark x1="78272" y1="57500" x2="78272" y2="57500"/>
                        <a14:foregroundMark x1="80405" y1="57500" x2="80405" y2="57500"/>
                        <a14:foregroundMark x1="76500" y1="58200" x2="76500" y2="58200"/>
                        <a14:foregroundMark x1="92227" y1="62433" x2="92227" y2="62433"/>
                        <a14:foregroundMark x1="92805" y1="63367" x2="81743" y2="72500"/>
                        <a14:foregroundMark x1="55857" y1="89200" x2="48807" y2="94333"/>
                        <a14:foregroundMark x1="48807" y1="94333" x2="45445" y2="95067"/>
                        <a14:foregroundMark x1="83623" y1="57800" x2="83623" y2="57800"/>
                        <a14:foregroundMark x1="83297" y1="11167" x2="83297" y2="11167"/>
                        <a14:foregroundMark x1="84201" y1="10333" x2="84201" y2="10333"/>
                        <a14:foregroundMark x1="83876" y1="10233" x2="83876" y2="10233"/>
                        <a14:foregroundMark x1="82068" y1="10867" x2="82068" y2="10867"/>
                        <a14:foregroundMark x1="77513" y1="12000" x2="77513" y2="12000"/>
                        <a14:foregroundMark x1="86659" y1="25367" x2="86659" y2="25367"/>
                        <a14:foregroundMark x1="87889" y1="26900" x2="87889" y2="26900"/>
                        <a14:foregroundMark x1="96493" y1="62733" x2="94577" y2="64800"/>
                        <a14:foregroundMark x1="39877" y1="95667" x2="41757" y2="96700"/>
                        <a14:foregroundMark x1="46349" y1="97733" x2="49132" y2="96700"/>
                      </a14:backgroundRemoval>
                    </a14:imgEffect>
                  </a14:imgLayer>
                </a14:imgProps>
              </a:ext>
            </a:extLst>
          </a:blip>
          <a:srcRect l="7267" r="1701" b="1225"/>
          <a:stretch/>
        </p:blipFill>
        <p:spPr>
          <a:xfrm>
            <a:off x="9454243" y="580693"/>
            <a:ext cx="1825535" cy="20292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C26159-8D35-8616-4677-B1B1149AA2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50" b="96750" l="9804" r="94902">
                        <a14:foregroundMark x1="35294" y1="4500" x2="48235" y2="10000"/>
                        <a14:foregroundMark x1="36078" y1="1250" x2="36078" y2="1250"/>
                        <a14:foregroundMark x1="23922" y1="96750" x2="23922" y2="96750"/>
                        <a14:foregroundMark x1="94902" y1="25500" x2="94902" y2="25500"/>
                        <a14:foregroundMark x1="56078" y1="47500" x2="56078" y2="47500"/>
                        <a14:foregroundMark x1="61569" y1="42750" x2="57255" y2="53000"/>
                        <a14:backgroundMark x1="27451" y1="44250" x2="31765" y2="63000"/>
                        <a14:backgroundMark x1="31765" y1="63000" x2="28235" y2="77750"/>
                        <a14:backgroundMark x1="28235" y1="77750" x2="14118" y2="89000"/>
                        <a14:backgroundMark x1="14118" y1="89000" x2="11373" y2="90250"/>
                        <a14:backgroundMark x1="74902" y1="42750" x2="74902" y2="42750"/>
                        <a14:backgroundMark x1="90980" y1="30000" x2="90980" y2="30000"/>
                        <a14:backgroundMark x1="62745" y1="22250" x2="62745" y2="22250"/>
                        <a14:backgroundMark x1="76078" y1="76500" x2="76078" y2="76500"/>
                        <a14:backgroundMark x1="74510" y1="62500" x2="88235" y2="82500"/>
                        <a14:backgroundMark x1="49804" y1="91500" x2="49804" y2="91500"/>
                        <a14:backgroundMark x1="44706" y1="97750" x2="64314" y2="92500"/>
                        <a14:backgroundMark x1="64314" y1="92500" x2="95294" y2="93250"/>
                        <a14:backgroundMark x1="51373" y1="84750" x2="51373" y2="84750"/>
                        <a14:backgroundMark x1="50588" y1="76000" x2="50588" y2="76000"/>
                        <a14:backgroundMark x1="50588" y1="74250" x2="50588" y2="74250"/>
                        <a14:backgroundMark x1="16471" y1="93750" x2="16471" y2="93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7462" y="4377263"/>
            <a:ext cx="1437422" cy="23762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3FDE28-6985-467B-E366-4351B967C6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604" b="90313" l="9735" r="89971">
                        <a14:foregroundMark x1="50737" y1="9063" x2="50737" y2="9063"/>
                        <a14:foregroundMark x1="61504" y1="7708" x2="61504" y2="7708"/>
                        <a14:foregroundMark x1="83333" y1="18646" x2="79351" y2="22917"/>
                        <a14:foregroundMark x1="80088" y1="8021" x2="88938" y2="16146"/>
                        <a14:foregroundMark x1="50000" y1="83542" x2="42625" y2="90313"/>
                        <a14:foregroundMark x1="83038" y1="57917" x2="83038" y2="57917"/>
                      </a14:backgroundRemoval>
                    </a14:imgEffect>
                  </a14:imgLayer>
                </a14:imgProps>
              </a:ext>
            </a:extLst>
          </a:blip>
          <a:srcRect l="6746" t="4635" r="5028" b="6340"/>
          <a:stretch/>
        </p:blipFill>
        <p:spPr>
          <a:xfrm>
            <a:off x="8137726" y="2547557"/>
            <a:ext cx="1347648" cy="23839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D51C7B-0450-9016-F618-3EF710454C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4917" b="91417" l="4833" r="47500">
                        <a14:foregroundMark x1="26667" y1="67250" x2="24000" y2="66583"/>
                        <a14:foregroundMark x1="33500" y1="64917" x2="38500" y2="66250"/>
                        <a14:foregroundMark x1="44917" y1="74917" x2="46167" y2="78750"/>
                        <a14:foregroundMark x1="12900" y1="90772" x2="10833" y2="91417"/>
                        <a14:foregroundMark x1="46917" y1="80167" x2="17841" y2="89232"/>
                        <a14:foregroundMark x1="10833" y1="91417" x2="10833" y2="91417"/>
                        <a14:foregroundMark x1="14271" y1="91486" x2="17167" y2="91917"/>
                        <a14:foregroundMark x1="9333" y1="90750" x2="13258" y2="91335"/>
                        <a14:foregroundMark x1="25109" y1="90625" x2="25559" y2="90552"/>
                        <a14:foregroundMark x1="17167" y1="91917" x2="20591" y2="91360"/>
                        <a14:foregroundMark x1="35242" y1="86321" x2="47500" y2="80167"/>
                        <a14:foregroundMark x1="4833" y1="86583" x2="7833" y2="87250"/>
                        <a14:backgroundMark x1="28667" y1="89417" x2="28667" y2="89417"/>
                        <a14:backgroundMark x1="27500" y1="90000" x2="25583" y2="90583"/>
                        <a14:backgroundMark x1="21417" y1="88750" x2="21417" y2="88750"/>
                        <a14:backgroundMark x1="20750" y1="88833" x2="20750" y2="88833"/>
                        <a14:backgroundMark x1="17083" y1="89417" x2="13667" y2="90000"/>
                        <a14:backgroundMark x1="17667" y1="89333" x2="17667" y2="89333"/>
                        <a14:backgroundMark x1="18083" y1="89500" x2="17583" y2="89750"/>
                        <a14:backgroundMark x1="13750" y1="90667" x2="12833" y2="90667"/>
                        <a14:backgroundMark x1="18167" y1="89083" x2="18167" y2="89083"/>
                        <a14:backgroundMark x1="32417" y1="87917" x2="31333" y2="87833"/>
                        <a14:backgroundMark x1="31083" y1="88500" x2="28000" y2="90167"/>
                        <a14:backgroundMark x1="25083" y1="90583" x2="23417" y2="90583"/>
                        <a14:backgroundMark x1="23333" y1="91250" x2="22833" y2="91250"/>
                        <a14:backgroundMark x1="22333" y1="91083" x2="22333" y2="91083"/>
                        <a14:backgroundMark x1="22500" y1="91250" x2="22500" y2="91250"/>
                        <a14:backgroundMark x1="23333" y1="91167" x2="23333" y2="91167"/>
                        <a14:backgroundMark x1="23333" y1="91167" x2="22667" y2="91083"/>
                        <a14:backgroundMark x1="24083" y1="90583" x2="22833" y2="90833"/>
                        <a14:backgroundMark x1="22500" y1="91250" x2="21083" y2="91917"/>
                        <a14:backgroundMark x1="32167" y1="87917" x2="34833" y2="87500"/>
                        <a14:backgroundMark x1="30917" y1="88750" x2="31667" y2="88583"/>
                        <a14:backgroundMark x1="27833" y1="90167" x2="27500" y2="90250"/>
                        <a14:backgroundMark x1="25167" y1="90833" x2="25167" y2="90833"/>
                        <a14:backgroundMark x1="20250" y1="91417" x2="20250" y2="91417"/>
                        <a14:backgroundMark x1="46167" y1="78500" x2="46167" y2="78500"/>
                        <a14:backgroundMark x1="46000" y1="79083" x2="46000" y2="79083"/>
                      </a14:backgroundRemoval>
                    </a14:imgEffect>
                  </a14:imgLayer>
                </a14:imgProps>
              </a:ext>
            </a:extLst>
          </a:blip>
          <a:srcRect l="3588" t="64095" r="51174" b="6762"/>
          <a:stretch/>
        </p:blipFill>
        <p:spPr>
          <a:xfrm>
            <a:off x="6162531" y="621945"/>
            <a:ext cx="2439232" cy="15713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3B3FA5-E18C-A87C-27E4-39D98DA405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8289" b="98070" l="6083" r="98000">
                        <a14:foregroundMark x1="10667" y1="38003" x2="9750" y2="49329"/>
                        <a14:foregroundMark x1="45833" y1="18456" x2="29667" y2="22903"/>
                        <a14:foregroundMark x1="70333" y1="20554" x2="64167" y2="28775"/>
                        <a14:foregroundMark x1="76750" y1="18456" x2="64500" y2="32131"/>
                        <a14:foregroundMark x1="70333" y1="19463" x2="62667" y2="25671"/>
                        <a14:foregroundMark x1="73667" y1="24329" x2="70583" y2="30789"/>
                        <a14:foregroundMark x1="75500" y1="25671" x2="76750" y2="22567"/>
                        <a14:foregroundMark x1="85250" y1="31460" x2="96583" y2="32466"/>
                        <a14:foregroundMark x1="81333" y1="29111" x2="86167" y2="25671"/>
                        <a14:foregroundMark x1="86167" y1="26342" x2="94750" y2="34564"/>
                        <a14:foregroundMark x1="95333" y1="30117" x2="87750" y2="28775"/>
                        <a14:foregroundMark x1="93250" y1="28020" x2="80667" y2="30789"/>
                        <a14:foregroundMark x1="95667" y1="28440" x2="98083" y2="28020"/>
                        <a14:foregroundMark x1="81000" y1="60235" x2="81917" y2="70889"/>
                        <a14:foregroundMark x1="68167" y1="70889" x2="67250" y2="81124"/>
                        <a14:foregroundMark x1="52000" y1="85235" x2="51083" y2="90352"/>
                        <a14:foregroundMark x1="88333" y1="67114" x2="61833" y2="80789"/>
                        <a14:foregroundMark x1="61833" y1="80789" x2="59917" y2="82886"/>
                        <a14:foregroundMark x1="28750" y1="93121" x2="37000" y2="98238"/>
                        <a14:foregroundMark x1="7000" y1="86997" x2="7000" y2="86997"/>
                        <a14:foregroundMark x1="6083" y1="83221" x2="6083" y2="83221"/>
                      </a14:backgroundRemoval>
                    </a14:imgEffect>
                  </a14:imgLayer>
                </a14:imgProps>
              </a:ext>
            </a:extLst>
          </a:blip>
          <a:srcRect l="3768" t="14459" r="1630"/>
          <a:stretch/>
        </p:blipFill>
        <p:spPr>
          <a:xfrm>
            <a:off x="8992129" y="5185953"/>
            <a:ext cx="1932174" cy="137873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48B0FE5-C2E2-89A2-482A-9675E5908BB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875" b="97188" l="2244" r="97756">
                        <a14:foregroundMark x1="24679" y1="31250" x2="24679" y2="31250"/>
                        <a14:foregroundMark x1="36218" y1="31875" x2="29808" y2="38750"/>
                        <a14:foregroundMark x1="18910" y1="42813" x2="48077" y2="40000"/>
                        <a14:foregroundMark x1="49679" y1="38750" x2="44551" y2="44375"/>
                        <a14:foregroundMark x1="43590" y1="64375" x2="37500" y2="70938"/>
                        <a14:foregroundMark x1="40385" y1="65938" x2="37179" y2="67500"/>
                        <a14:foregroundMark x1="33013" y1="26250" x2="33013" y2="26250"/>
                        <a14:foregroundMark x1="30769" y1="28750" x2="30769" y2="28750"/>
                        <a14:foregroundMark x1="32692" y1="29375" x2="31410" y2="27500"/>
                        <a14:foregroundMark x1="44551" y1="21250" x2="44872" y2="28438"/>
                        <a14:foregroundMark x1="41667" y1="15625" x2="46154" y2="16875"/>
                        <a14:foregroundMark x1="29808" y1="20000" x2="34295" y2="20000"/>
                        <a14:foregroundMark x1="32051" y1="25625" x2="35577" y2="29688"/>
                        <a14:foregroundMark x1="27885" y1="16875" x2="46154" y2="12500"/>
                        <a14:foregroundMark x1="46154" y1="12500" x2="48077" y2="14688"/>
                        <a14:foregroundMark x1="13782" y1="25000" x2="29167" y2="7187"/>
                        <a14:foregroundMark x1="29167" y1="7187" x2="41987" y2="6563"/>
                        <a14:foregroundMark x1="23077" y1="7187" x2="4808" y2="31875"/>
                        <a14:foregroundMark x1="34936" y1="1875" x2="20192" y2="5000"/>
                        <a14:foregroundMark x1="42628" y1="7813" x2="47436" y2="10625"/>
                        <a14:foregroundMark x1="2564" y1="29688" x2="4808" y2="31563"/>
                        <a14:foregroundMark x1="30128" y1="73438" x2="49679" y2="73438"/>
                        <a14:foregroundMark x1="49679" y1="73438" x2="51282" y2="73438"/>
                        <a14:foregroundMark x1="36859" y1="85000" x2="43269" y2="94688"/>
                        <a14:foregroundMark x1="41346" y1="97188" x2="48718" y2="96563"/>
                        <a14:foregroundMark x1="62821" y1="91563" x2="79487" y2="94688"/>
                        <a14:foregroundMark x1="79487" y1="94688" x2="83654" y2="79063"/>
                        <a14:foregroundMark x1="83654" y1="79063" x2="75321" y2="70000"/>
                        <a14:foregroundMark x1="68910" y1="75625" x2="86218" y2="69063"/>
                        <a14:foregroundMark x1="86218" y1="69063" x2="80769" y2="88125"/>
                        <a14:foregroundMark x1="80769" y1="88125" x2="58333" y2="82188"/>
                        <a14:foregroundMark x1="58333" y1="82188" x2="55449" y2="76875"/>
                        <a14:foregroundMark x1="90705" y1="61250" x2="94872" y2="84688"/>
                        <a14:foregroundMark x1="94872" y1="84688" x2="83654" y2="93438"/>
                        <a14:foregroundMark x1="95833" y1="76250" x2="97756" y2="87188"/>
                        <a14:foregroundMark x1="75000" y1="50313" x2="70192" y2="25625"/>
                        <a14:foregroundMark x1="70192" y1="25625" x2="83333" y2="40625"/>
                        <a14:foregroundMark x1="83333" y1="40625" x2="85256" y2="66563"/>
                        <a14:foregroundMark x1="87179" y1="54063" x2="85256" y2="35313"/>
                        <a14:foregroundMark x1="61538" y1="60000" x2="60897" y2="48750"/>
                        <a14:foregroundMark x1="62821" y1="40938" x2="64103" y2="43438"/>
                        <a14:foregroundMark x1="66346" y1="38750" x2="66346" y2="5218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58216" y="2748685"/>
            <a:ext cx="1932174" cy="19817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4E336C4-717E-BFED-29BB-BFEF32D26EE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1806" b="87083" l="26875" r="76250">
                        <a14:foregroundMark x1="65781" y1="26667" x2="65781" y2="26667"/>
                        <a14:foregroundMark x1="68828" y1="23889" x2="68828" y2="23889"/>
                        <a14:foregroundMark x1="70234" y1="18472" x2="70234" y2="18472"/>
                        <a14:foregroundMark x1="73906" y1="18333" x2="75078" y2="19306"/>
                        <a14:foregroundMark x1="69844" y1="43194" x2="76328" y2="40139"/>
                        <a14:foregroundMark x1="67969" y1="63611" x2="69688" y2="76389"/>
                        <a14:foregroundMark x1="69688" y1="76389" x2="39688" y2="80972"/>
                        <a14:foregroundMark x1="39688" y1="80972" x2="28984" y2="79306"/>
                        <a14:foregroundMark x1="40157" y1="65753" x2="43984" y2="61111"/>
                        <a14:foregroundMark x1="28984" y1="79306" x2="39933" y2="66024"/>
                        <a14:foregroundMark x1="43984" y1="61111" x2="56953" y2="60833"/>
                        <a14:foregroundMark x1="56953" y1="60833" x2="65391" y2="65139"/>
                        <a14:foregroundMark x1="71406" y1="76528" x2="64141" y2="86667"/>
                        <a14:foregroundMark x1="64141" y1="86667" x2="37734" y2="84167"/>
                        <a14:foregroundMark x1="37734" y1="84167" x2="27031" y2="77639"/>
                        <a14:foregroundMark x1="27031" y1="77639" x2="32500" y2="77917"/>
                        <a14:foregroundMark x1="46797" y1="70417" x2="55000" y2="70000"/>
                        <a14:foregroundMark x1="55000" y1="70000" x2="62734" y2="74306"/>
                        <a14:foregroundMark x1="62734" y1="74306" x2="54609" y2="78750"/>
                        <a14:foregroundMark x1="54609" y1="78750" x2="63047" y2="69583"/>
                        <a14:foregroundMark x1="57813" y1="84444" x2="40938" y2="84722"/>
                        <a14:foregroundMark x1="33750" y1="87083" x2="31406" y2="83194"/>
                        <a14:foregroundMark x1="50625" y1="22361" x2="50625" y2="22361"/>
                        <a14:foregroundMark x1="51953" y1="22222" x2="52656" y2="21528"/>
                        <a14:foregroundMark x1="52344" y1="20556" x2="52188" y2="25417"/>
                        <a14:foregroundMark x1="70391" y1="61806" x2="68984" y2="67361"/>
                        <a14:foregroundMark x1="70156" y1="44028" x2="75703" y2="41528"/>
                        <a14:foregroundMark x1="61719" y1="43472" x2="61719" y2="43472"/>
                        <a14:backgroundMark x1="39531" y1="64028" x2="31797" y2="64306"/>
                        <a14:backgroundMark x1="31797" y1="64306" x2="30312" y2="65278"/>
                      </a14:backgroundRemoval>
                    </a14:imgEffect>
                  </a14:imgLayer>
                </a14:imgProps>
              </a:ext>
            </a:extLst>
          </a:blip>
          <a:srcRect l="26296" t="9992" r="23991" b="10387"/>
          <a:stretch/>
        </p:blipFill>
        <p:spPr>
          <a:xfrm>
            <a:off x="5758832" y="2437495"/>
            <a:ext cx="2201091" cy="19830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49 -0.01134 L -0.47748 0.27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48" y="144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11111E-6 L -0.52461 0.2240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37" y="11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60105 0.2652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52" y="132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-0.23646 -0.0122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23" y="-6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36</Words>
  <Application>Microsoft Office PowerPoint</Application>
  <PresentationFormat>Широкоэкранный</PresentationFormat>
  <Paragraphs>12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Собери олимпийский флаг</vt:lpstr>
      <vt:lpstr>Найди 7 отличий</vt:lpstr>
      <vt:lpstr>Расставь спортсменов на свои места!</vt:lpstr>
      <vt:lpstr>Что нужно спортсмену?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Собери флаг России</dc:title>
  <dc:creator>Андрей Ештокин</dc:creator>
  <cp:lastModifiedBy>Sergej Pog</cp:lastModifiedBy>
  <cp:revision>84</cp:revision>
  <dcterms:created xsi:type="dcterms:W3CDTF">2026-03-12T12:10:48Z</dcterms:created>
  <dcterms:modified xsi:type="dcterms:W3CDTF">2026-03-20T07:26:28Z</dcterms:modified>
</cp:coreProperties>
</file>