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04" r:id="rId2"/>
    <p:sldId id="278" r:id="rId3"/>
    <p:sldId id="282" r:id="rId4"/>
    <p:sldId id="302" r:id="rId5"/>
    <p:sldId id="310" r:id="rId6"/>
    <p:sldId id="320" r:id="rId7"/>
    <p:sldId id="311" r:id="rId8"/>
    <p:sldId id="32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073"/>
    <a:srgbClr val="FFFEA0"/>
    <a:srgbClr val="A3EA4C"/>
    <a:srgbClr val="ADDB7B"/>
    <a:srgbClr val="00823B"/>
    <a:srgbClr val="F68D36"/>
    <a:srgbClr val="0A5211"/>
    <a:srgbClr val="0F5ED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566" autoAdjust="0"/>
  </p:normalViewPr>
  <p:slideViewPr>
    <p:cSldViewPr>
      <p:cViewPr varScale="1">
        <p:scale>
          <a:sx n="86" d="100"/>
          <a:sy n="86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09.05.2026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k-vh-serp.edumsk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k-vh-serp.edumsk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411760" y="2721375"/>
            <a:ext cx="4608512" cy="3168352"/>
          </a:xfrm>
          <a:prstGeom prst="roundRect">
            <a:avLst/>
          </a:prstGeom>
          <a:solidFill>
            <a:srgbClr val="FFFE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089" y="1357432"/>
            <a:ext cx="8640960" cy="120740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200" b="1" u="sng" dirty="0">
                <a:solidFill>
                  <a:srgbClr val="C00000"/>
                </a:solidFill>
                <a:latin typeface="+mj-lt"/>
              </a:rPr>
              <a:t>МАСТЕР-КЛАСС: «БАБОЧКИ» </a:t>
            </a:r>
          </a:p>
          <a:p>
            <a:pPr algn="ctr">
              <a:lnSpc>
                <a:spcPct val="150000"/>
              </a:lnSpc>
            </a:pPr>
            <a:r>
              <a:rPr lang="ru-RU" sz="2200" b="1" u="sng" dirty="0">
                <a:solidFill>
                  <a:srgbClr val="C00000"/>
                </a:solidFill>
                <a:latin typeface="+mj-lt"/>
              </a:rPr>
              <a:t>(рисование губкой и ватными палочками) </a:t>
            </a:r>
          </a:p>
        </p:txBody>
      </p:sp>
      <p:pic>
        <p:nvPicPr>
          <p:cNvPr id="1026" name="Picture 2" descr="C:\Users\Мвидео\Desktop\Новая папка (23)\Новая папка (2)\DSCN7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597" t="8433" r="8281" b="18481"/>
          <a:stretch>
            <a:fillRect/>
          </a:stretch>
        </p:blipFill>
        <p:spPr bwMode="auto">
          <a:xfrm>
            <a:off x="2553804" y="2804015"/>
            <a:ext cx="4324424" cy="3003072"/>
          </a:xfrm>
          <a:prstGeom prst="roundRect">
            <a:avLst/>
          </a:prstGeom>
          <a:noFill/>
        </p:spPr>
      </p:pic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F35C411E-9DC3-4F9B-A0DA-26F577F09103}"/>
              </a:ext>
            </a:extLst>
          </p:cNvPr>
          <p:cNvSpPr/>
          <p:nvPr/>
        </p:nvSpPr>
        <p:spPr>
          <a:xfrm>
            <a:off x="265304" y="198259"/>
            <a:ext cx="8640960" cy="99696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id="{4F961A56-2D6A-4C27-8C48-75FB94FD8619}"/>
              </a:ext>
            </a:extLst>
          </p:cNvPr>
          <p:cNvSpPr/>
          <p:nvPr/>
        </p:nvSpPr>
        <p:spPr>
          <a:xfrm>
            <a:off x="251520" y="6025848"/>
            <a:ext cx="8640960" cy="712443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07790AF-FFF6-4ACC-AD87-54D377FA6286}"/>
              </a:ext>
            </a:extLst>
          </p:cNvPr>
          <p:cNvSpPr/>
          <p:nvPr/>
        </p:nvSpPr>
        <p:spPr>
          <a:xfrm>
            <a:off x="7355158" y="2320620"/>
            <a:ext cx="144015" cy="1255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0629E46-CFE1-4E81-A398-2CB10CA7B069}"/>
              </a:ext>
            </a:extLst>
          </p:cNvPr>
          <p:cNvSpPr/>
          <p:nvPr/>
        </p:nvSpPr>
        <p:spPr>
          <a:xfrm>
            <a:off x="5940152" y="1340768"/>
            <a:ext cx="144015" cy="1255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0022A2D-0F68-494A-8408-BB9A891BA9AA}"/>
              </a:ext>
            </a:extLst>
          </p:cNvPr>
          <p:cNvSpPr/>
          <p:nvPr/>
        </p:nvSpPr>
        <p:spPr>
          <a:xfrm>
            <a:off x="4778894" y="2484914"/>
            <a:ext cx="144015" cy="2673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1AA8A1-0BBB-4183-9851-F6CF11307F8C}"/>
              </a:ext>
            </a:extLst>
          </p:cNvPr>
          <p:cNvSpPr/>
          <p:nvPr/>
        </p:nvSpPr>
        <p:spPr>
          <a:xfrm>
            <a:off x="1490828" y="1729073"/>
            <a:ext cx="144015" cy="48723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8411" y="5063014"/>
            <a:ext cx="2808312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ФЛОМАСТЕР (черный/коричневый)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58082" y="3522919"/>
            <a:ext cx="4258334" cy="3160761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64366" y="1876428"/>
            <a:ext cx="5728114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 КРАСКА «ГУАШЬ»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(красная, желтая, коричневая, зеленая, синяя, белая)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0518" y="1074906"/>
            <a:ext cx="8640959" cy="6757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200" b="1" u="sng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2200" b="1" u="sng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ОБОРУДОВАНИЕ: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1261" y="1876428"/>
            <a:ext cx="2808312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АЛЬБОМНЫЙ ЛИСТ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261" y="2669142"/>
            <a:ext cx="2808312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 БАНОЧКА С ВОДОЙ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1384" y="3461856"/>
            <a:ext cx="2808312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ВАТНЫЕ ПАЛОЧКИ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64427" y="2677030"/>
            <a:ext cx="2808312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КИСТЬ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519" y="4254570"/>
            <a:ext cx="2808311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РЕЗИНКА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77714" y="2669142"/>
            <a:ext cx="2808312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ГУБКА</a:t>
            </a:r>
          </a:p>
        </p:txBody>
      </p:sp>
      <p:pic>
        <p:nvPicPr>
          <p:cNvPr id="2050" name="Picture 2" descr="C:\Users\Мвидео\Desktop\Новая папка (23)\Новая папка (2)\DSCN7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476" y="3628348"/>
            <a:ext cx="3963923" cy="2973115"/>
          </a:xfrm>
          <a:prstGeom prst="round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58411" y="5903279"/>
            <a:ext cx="2808312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ЦВЕТНЫЕ КАРАНДАШИ</a:t>
            </a:r>
          </a:p>
        </p:txBody>
      </p:sp>
      <p:sp>
        <p:nvSpPr>
          <p:cNvPr id="18" name="Скругленный прямоугольник 6">
            <a:extLst>
              <a:ext uri="{FF2B5EF4-FFF2-40B4-BE49-F238E27FC236}">
                <a16:creationId xmlns:a16="http://schemas.microsoft.com/office/drawing/2014/main" id="{905B717F-573B-430C-9280-B80D3EB67D16}"/>
              </a:ext>
            </a:extLst>
          </p:cNvPr>
          <p:cNvSpPr/>
          <p:nvPr/>
        </p:nvSpPr>
        <p:spPr>
          <a:xfrm>
            <a:off x="251520" y="174320"/>
            <a:ext cx="8640960" cy="792088"/>
          </a:xfrm>
          <a:prstGeom prst="roundRect">
            <a:avLst/>
          </a:prstGeom>
          <a:solidFill>
            <a:srgbClr val="F9B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>
                <a:solidFill>
                  <a:srgbClr val="002060"/>
                </a:solidFill>
                <a:cs typeface="Arial" pitchFamily="34" charset="0"/>
              </a:rPr>
              <a:t>ЦЕЛЬ:</a:t>
            </a:r>
            <a:r>
              <a:rPr lang="ru-RU" sz="1600" b="1" i="1" dirty="0">
                <a:solidFill>
                  <a:srgbClr val="002060"/>
                </a:solidFill>
                <a:cs typeface="Arial" pitchFamily="34" charset="0"/>
              </a:rPr>
              <a:t> познакомить детей дошкольного возраста с необычными техниками нетрадиционного рисования (губкой и ватными палочками)</a:t>
            </a:r>
            <a:endParaRPr lang="ru-RU" sz="1600" i="1" dirty="0">
              <a:solidFill>
                <a:srgbClr val="FFFE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716016" y="3501008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2136809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992888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губку. По середине стягиваем ее с помощью резинки,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картинке. Получаем основу (штамп) для изображения крыльев бабочки.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504056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03673"/>
            <a:ext cx="8640960" cy="720080"/>
          </a:xfrm>
          <a:prstGeom prst="roundRect">
            <a:avLst/>
          </a:prstGeom>
          <a:solidFill>
            <a:srgbClr val="F9B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2200" b="1" u="sng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ЭТАПЫ ВЫПОЛНЕНИЯ: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5" name="Picture 3" descr="C:\Users\Мвидео\Desktop\Новая папка (23)\Новая папка (2)\DSCN7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3"/>
            <a:ext cx="3888432" cy="2916653"/>
          </a:xfrm>
          <a:prstGeom prst="roundRect">
            <a:avLst/>
          </a:prstGeom>
          <a:noFill/>
        </p:spPr>
      </p:pic>
      <p:pic>
        <p:nvPicPr>
          <p:cNvPr id="3078" name="Picture 6" descr="C:\Users\Мвидео\Desktop\Новая папка (23)\Новая папка (2)\DSCN7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1"/>
            <a:ext cx="3888432" cy="291665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788024" y="4293096"/>
            <a:ext cx="3096344" cy="23762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5616" y="4293096"/>
            <a:ext cx="3096344" cy="23762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1700808"/>
            <a:ext cx="3096344" cy="23762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700808"/>
            <a:ext cx="3096344" cy="23762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88640"/>
            <a:ext cx="504056" cy="13681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88640"/>
            <a:ext cx="7992888" cy="13681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Берем получившуюся основу (штамп), наносим на нее краску (цвет и рисунок может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быть любым). Прикладываем основу (штамп) на лист краской вниз и слегка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прижимаем ее ладонью. Подымаем основу (штамп) и получаем отпечаток (крылья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бабочки). Даем получившемуся отпечатку высохнуть. При необходимости не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пропечатанные детали можно подправить с помощью кисти и краски.</a:t>
            </a: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Мвидео\Desktop\Новая папка (23)\Новая папка (2)\DSCN7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808312" cy="2106472"/>
          </a:xfrm>
          <a:prstGeom prst="roundRect">
            <a:avLst/>
          </a:prstGeom>
          <a:noFill/>
        </p:spPr>
      </p:pic>
      <p:pic>
        <p:nvPicPr>
          <p:cNvPr id="4099" name="Picture 3" descr="C:\Users\Мвидео\Desktop\Новая папка (23)\Новая папка (2)\DSCN7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2808312" cy="2106234"/>
          </a:xfrm>
          <a:prstGeom prst="roundRect">
            <a:avLst/>
          </a:prstGeom>
          <a:noFill/>
        </p:spPr>
      </p:pic>
      <p:pic>
        <p:nvPicPr>
          <p:cNvPr id="4100" name="Picture 4" descr="C:\Users\Мвидео\Desktop\Новая папка (23)\Новая папка (2)\DSCN7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37112"/>
            <a:ext cx="2784309" cy="2088232"/>
          </a:xfrm>
          <a:prstGeom prst="roundRect">
            <a:avLst/>
          </a:prstGeom>
          <a:noFill/>
        </p:spPr>
      </p:pic>
      <p:pic>
        <p:nvPicPr>
          <p:cNvPr id="14" name="Picture 2" descr="C:\Users\Мвидео\Desktop\Новая папка (23)\Новая папка (2)\DSCN7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437112"/>
            <a:ext cx="2819805" cy="211485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2204864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88640"/>
            <a:ext cx="7992888" cy="180020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Дополняем получившийся отпечаток (крылья бабочки) деталями.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Берем кисть и краску (коричневого цвета) и рисуем на месте, где была резинка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(самое узком место на отпечатке) линию (туловище). Сверху линии рисуем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небольшой круг (голова), как показано на картинке. Даем работе высохнуть. 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Берем фломастер (черного  цвета) и рисуем на голове бабочки завитки (усики), как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показано на картинке.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3429000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88640"/>
            <a:ext cx="504056" cy="180020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pic>
        <p:nvPicPr>
          <p:cNvPr id="6146" name="Picture 2" descr="C:\Users\Мвидео\Desktop\Новая папка (23)\Новая папка (2)\DSCN7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840426" cy="2880320"/>
          </a:xfrm>
          <a:prstGeom prst="roundRect">
            <a:avLst/>
          </a:prstGeom>
          <a:noFill/>
        </p:spPr>
      </p:pic>
      <p:pic>
        <p:nvPicPr>
          <p:cNvPr id="6147" name="Picture 3" descr="C:\Users\Мвидео\Desktop\Новая папка (23)\Новая папка (2)\DSCN7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888432" cy="291632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915816" y="4221088"/>
            <a:ext cx="3168352" cy="24482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24128" y="1844824"/>
            <a:ext cx="3168352" cy="24482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772816"/>
            <a:ext cx="3168352" cy="24482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88640"/>
            <a:ext cx="504056" cy="14401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188640"/>
            <a:ext cx="7992888" cy="14401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С помощью ватной палочки и краски украшаем (точками) получившиеся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крылышки бабочки, как показано на картинке (узор может быть любым). Даем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получившемуся рисунку высохнуть. </a:t>
            </a:r>
          </a:p>
          <a:p>
            <a:pPr marL="342900" lvl="0" indent="-342900"/>
            <a:r>
              <a:rPr lang="ru-RU" sz="1600" b="1" dirty="0">
                <a:solidFill>
                  <a:srgbClr val="002060"/>
                </a:solidFill>
              </a:rPr>
              <a:t>Разноцветные бабочки готовы!</a:t>
            </a: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Мвидео\Desktop\Новая папка (23)\Новая папка (2)\DSCN7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2908634" cy="2181722"/>
          </a:xfrm>
          <a:prstGeom prst="roundRect">
            <a:avLst/>
          </a:prstGeom>
          <a:noFill/>
        </p:spPr>
      </p:pic>
      <p:pic>
        <p:nvPicPr>
          <p:cNvPr id="7171" name="Picture 3" descr="C:\Users\Мвидео\Desktop\Новая папка (23)\Новая папка (2)\DSCN7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2880320" cy="2160484"/>
          </a:xfrm>
          <a:prstGeom prst="roundRect">
            <a:avLst/>
          </a:prstGeom>
          <a:noFill/>
        </p:spPr>
      </p:pic>
      <p:pic>
        <p:nvPicPr>
          <p:cNvPr id="7172" name="Picture 4" descr="C:\Users\Мвидео\Desktop\Новая папка (23)\Новая папка (2)\DSCN7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2880320" cy="2160485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547664" y="1124744"/>
            <a:ext cx="5976664" cy="45365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ctr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1600" b="1" dirty="0">
                <a:solidFill>
                  <a:srgbClr val="002060"/>
                </a:solidFill>
              </a:rPr>
              <a:t>Получившийся рисунок бабочек можно дополнить деталями (облаками, цветами и и т.д.)</a:t>
            </a:r>
          </a:p>
          <a:p>
            <a:pPr marL="342900" indent="-342900" algn="ctr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ctr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5805264"/>
            <a:ext cx="8640960" cy="792088"/>
          </a:xfrm>
          <a:prstGeom prst="roundRect">
            <a:avLst/>
          </a:prstGeom>
          <a:solidFill>
            <a:srgbClr val="F9B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ctr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ctr"/>
            <a:r>
              <a:rPr lang="ru-RU" sz="1600" b="1" i="1" dirty="0">
                <a:solidFill>
                  <a:srgbClr val="002060"/>
                </a:solidFill>
              </a:rPr>
              <a:t>Рисунок «Бабочки»  может стать оригинальным подарком или </a:t>
            </a:r>
          </a:p>
          <a:p>
            <a:pPr marL="342900" indent="-342900" algn="ctr"/>
            <a:r>
              <a:rPr lang="ru-RU" sz="1600" b="1" i="1" dirty="0">
                <a:solidFill>
                  <a:srgbClr val="002060"/>
                </a:solidFill>
              </a:rPr>
              <a:t>интересным украшением детской комнаты.</a:t>
            </a:r>
          </a:p>
          <a:p>
            <a:pPr marL="342900" indent="-342900" algn="ctr"/>
            <a:endParaRPr lang="ru-RU" sz="1600" b="1" i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видео\Desktop\Новая папка (23)\Новая папка (2)\DSCN790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91680" y="1268760"/>
            <a:ext cx="5664629" cy="424847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411760" y="2721375"/>
            <a:ext cx="4608512" cy="3168352"/>
          </a:xfrm>
          <a:prstGeom prst="roundRect">
            <a:avLst/>
          </a:prstGeom>
          <a:solidFill>
            <a:srgbClr val="FFFE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0089" y="1357432"/>
            <a:ext cx="8640960" cy="120740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200" b="1" u="sng" dirty="0">
                <a:solidFill>
                  <a:srgbClr val="C00000"/>
                </a:solidFill>
                <a:latin typeface="+mj-lt"/>
              </a:rPr>
              <a:t>МАСТЕР-КЛАСС: «БАБОЧКИ» </a:t>
            </a:r>
          </a:p>
          <a:p>
            <a:pPr algn="ctr">
              <a:lnSpc>
                <a:spcPct val="150000"/>
              </a:lnSpc>
            </a:pPr>
            <a:r>
              <a:rPr lang="ru-RU" sz="2200" b="1" u="sng" dirty="0">
                <a:solidFill>
                  <a:srgbClr val="C00000"/>
                </a:solidFill>
                <a:latin typeface="+mj-lt"/>
              </a:rPr>
              <a:t>(рисование губкой и </a:t>
            </a:r>
            <a:r>
              <a:rPr lang="ru-RU" sz="2200" b="1" u="sng">
                <a:solidFill>
                  <a:srgbClr val="C00000"/>
                </a:solidFill>
                <a:latin typeface="+mj-lt"/>
              </a:rPr>
              <a:t>ватными палочками) </a:t>
            </a:r>
            <a:endParaRPr lang="ru-RU" sz="2200" b="1" u="sng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C:\Users\Мвидео\Desktop\Новая папка (23)\Новая папка (2)\DSCN7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597" t="8433" r="8281" b="18481"/>
          <a:stretch>
            <a:fillRect/>
          </a:stretch>
        </p:blipFill>
        <p:spPr bwMode="auto">
          <a:xfrm>
            <a:off x="2553804" y="2804015"/>
            <a:ext cx="4324424" cy="3003072"/>
          </a:xfrm>
          <a:prstGeom prst="roundRect">
            <a:avLst/>
          </a:prstGeom>
          <a:noFill/>
        </p:spPr>
      </p:pic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F35C411E-9DC3-4F9B-A0DA-26F577F09103}"/>
              </a:ext>
            </a:extLst>
          </p:cNvPr>
          <p:cNvSpPr/>
          <p:nvPr/>
        </p:nvSpPr>
        <p:spPr>
          <a:xfrm>
            <a:off x="265304" y="198259"/>
            <a:ext cx="8640960" cy="99696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id="{4F961A56-2D6A-4C27-8C48-75FB94FD8619}"/>
              </a:ext>
            </a:extLst>
          </p:cNvPr>
          <p:cNvSpPr/>
          <p:nvPr/>
        </p:nvSpPr>
        <p:spPr>
          <a:xfrm>
            <a:off x="251520" y="6025848"/>
            <a:ext cx="8640960" cy="712443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  <p:extLst>
      <p:ext uri="{BB962C8B-B14F-4D97-AF65-F5344CB8AC3E}">
        <p14:creationId xmlns:p14="http://schemas.microsoft.com/office/powerpoint/2010/main" val="2225158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5583</TotalTime>
  <Words>386</Words>
  <Application>Microsoft Office PowerPoint</Application>
  <PresentationFormat>Экран (4:3)</PresentationFormat>
  <Paragraphs>107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Варерий</cp:lastModifiedBy>
  <cp:revision>634</cp:revision>
  <dcterms:created xsi:type="dcterms:W3CDTF">2015-02-17T16:12:33Z</dcterms:created>
  <dcterms:modified xsi:type="dcterms:W3CDTF">2026-05-09T16:10:32Z</dcterms:modified>
</cp:coreProperties>
</file>