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200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9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2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6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9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3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1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9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1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8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4AB8-E7BD-47DC-8CD5-10B0D077F7F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4EA3-CFA4-4F45-991F-8496B79DE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5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233" y="268355"/>
            <a:ext cx="5913784" cy="685801"/>
          </a:xfrm>
        </p:spPr>
        <p:txBody>
          <a:bodyPr>
            <a:noAutofit/>
          </a:bodyPr>
          <a:lstStyle/>
          <a:p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7252" y="4244008"/>
            <a:ext cx="5320748" cy="10137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1"/>
            <a:ext cx="12192000" cy="67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3927" y="223176"/>
            <a:ext cx="103909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Дидактическая игра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по нравственно-патриотическому воспитанию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«Народы России»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для детей старшего дошкольного возраста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31" y="1857001"/>
            <a:ext cx="7890337" cy="4954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4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78" y="150724"/>
            <a:ext cx="10786895" cy="10676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Цель: расширение знаний детей о народах,  проживающих на территории России, знакомство с их национальной одеждой.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18414"/>
            <a:ext cx="12192001" cy="56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99" y="1724337"/>
            <a:ext cx="6569264" cy="3971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s://vki7.okcdn.ru/i?r=CFNAm_VFBkioSGBqh1Jea1yn2wI5I0UeYYjUa8D8WXE_KtWcPTSdP-34aQqzEXE3kZiQt3CTaqXm0hqE5JFFt2S35nFq20fGa1OVs_xHqWa9c5tnAAAAK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r="11411"/>
          <a:stretch/>
        </p:blipFill>
        <p:spPr bwMode="auto">
          <a:xfrm>
            <a:off x="911093" y="1282125"/>
            <a:ext cx="3343176" cy="539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8145" y="0"/>
            <a:ext cx="3999913" cy="3868615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2743200" y="3209946"/>
            <a:ext cx="50242" cy="45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42127" y="190918"/>
            <a:ext cx="9485644" cy="6129495"/>
          </a:xfrm>
          <a:prstGeom prst="flowChartPunchedTap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Задачи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- продолжать знакомить детей с национальностью людей, проживающих на территории России, со спецификой  их национальных костюмов;</a:t>
            </a:r>
          </a:p>
          <a:p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- закреплять знания о деталях национальных костюмов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- учить видеть их красоту и своеобразие;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- развивать мелкую моторику, образное мышление, кругозор ;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- обогащать словарный запас детей словами: Родина, Россия, россияне, народности;</a:t>
            </a:r>
          </a:p>
          <a:p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- вызвать интерес к культуре разных народов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- воспитывать чувство гордости за свою страну, любовь и уважение к культуре народов, толерантное отношение к людям других национальностей.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371788" y="100484"/>
            <a:ext cx="9395209" cy="5958671"/>
          </a:xfrm>
          <a:prstGeom prst="flowChartPunchedTap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Ход  игры: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играющие по очереди бросают кубик (додекаэдр), на каждой стороне которого обозначены цифры от 1-12. На выпавшую цифру берут конверт с такой же цифрой и картинкой одного из народов России в национальном костюме. Называют национальность. Из конверта вынимают большую карточку , разрезанную на фрагменты и собирают целостную картинку, соревнуясь между собой – кто быстрее соберёт.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39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387" y="164684"/>
            <a:ext cx="11380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Варианты игры:</a:t>
            </a:r>
          </a:p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. «Угадай народ»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дети бросают кубик выбора, берут конверт с данной цифрой , узнают и называют национальность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2. «Собери картинку»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дети бросают кубик выбора, берут конверт с данной цифрой и из фрагментов собирают картинку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3. творческая работа «Нарисуй костюм по образцу»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2" name="Picture 4" descr="https://vki7.okcdn.ru/i?r=CFNAm_VFBkioSGBqh1KL9Y4St2pzxzKUXjJlPrC_AHYWCp8lOttNuYf41DAXucxHrWgK9rSu6eoL1U4v_5AySbFBxop6wf4fnhbuYoea-eozvsgeAAAAK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0" y="3298371"/>
            <a:ext cx="3383279" cy="3073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ki7.okcdn.ru/i?r=CFNAm_VFBkioSGBqh1KACkzUi2J56wUyjm_-P-4aR-qqsmbZB9MGp9DEljlyHtjYo0XDKHhTcIEHtZenDRxFvigflzhDnFvjzllg5O25QRQDKqEDAAAAK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15781" r="6306"/>
          <a:stretch/>
        </p:blipFill>
        <p:spPr bwMode="auto">
          <a:xfrm>
            <a:off x="4379055" y="2127429"/>
            <a:ext cx="3762104" cy="3564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vki7.okcdn.ru/i?r=CFNAm_VFBkioSGBqh1LGTWmgkpU-dDE12PEovYAKvB7QupWggumvQVrYFRtHXO3ooFr47QwaOkjGr64NOeqjjinbHw0AEjRNSHX5dsKgVSJhhV6yAAAAK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r="6104" b="12259"/>
          <a:stretch/>
        </p:blipFill>
        <p:spPr bwMode="auto">
          <a:xfrm>
            <a:off x="8141159" y="3017149"/>
            <a:ext cx="3929745" cy="3257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1600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64" y="16328"/>
            <a:ext cx="12491164" cy="69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881" y="11444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Игра может быть использована в игровой  деятельности в первую и во вторую половину дня, а также в образовательной деятельности на занятии по ознакомлению с окружающим в соответствии с поставленными задачами.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Эти задачи помогут детям познакомиться с разнообразием культур и традиций народов России, а также развить их творческие и познавательные способности.</a:t>
            </a:r>
          </a:p>
        </p:txBody>
      </p:sp>
      <p:pic>
        <p:nvPicPr>
          <p:cNvPr id="3074" name="Picture 2" descr="https://vki7.okcdn.ru/i?r=CFNAm_VFBkioSGBqh1I6zPCseBVz3uxkVMS_wUVGKlcYekfuC3kzsGWqRGkYX6s4Ybh5oDn-0NKT7s56xwhIxG31YeyOYWuau3Rj2bdYCyNrE_rZAAAA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94" y="457804"/>
            <a:ext cx="4381890" cy="3382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ki7.okcdn.ru/i?r=CFNAm_VFBkioSGBqh1L1atCDmhhWNVFfiJukW5MELNvRzvPv-FXDo76Wm1hBTu2SptgFZGkfGsNiMITtPpOCGBN-MNL7JDGxiwOmGFRIE7s-0X4uAAAAK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9" y="3201272"/>
            <a:ext cx="4059564" cy="331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vki7.okcdn.ru/i?r=CFNAm_VFBkioSGBqh1LMv0k3Un8MJb618GX1dR_e0dymEAM9rxyg_1J50FmDCZJFCv9l_x55Bwf3a-vQZwwlpcpTlRSq1l6HVeURp_KGCfneWoHCAAAAK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79" y="3282781"/>
            <a:ext cx="4453401" cy="3353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vki7.okcdn.ru/i?r=CFNAm_VFBkioSGBqh1K1r_b6tOuWFydKwyZKqMys1VsM4Zy9Ex6lCr-D1ymMnx5lAMSAV9i1SGfRwxE1wczA5P-LSiYRn-OAbwp1Ds_4rCd0vEAhAAAA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84908"/>
            <a:ext cx="9139555" cy="66881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70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Цель: расширение знаний детей о народах,  проживающих на территории России, знакомство с их национальной одеждой.</vt:lpstr>
      <vt:lpstr>       </vt:lpstr>
      <vt:lpstr>Презентация PowerPoint</vt:lpstr>
      <vt:lpstr>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Афанасьева</dc:creator>
  <cp:lastModifiedBy>Тамара Афанасьева</cp:lastModifiedBy>
  <cp:revision>76</cp:revision>
  <dcterms:created xsi:type="dcterms:W3CDTF">2024-03-11T15:37:51Z</dcterms:created>
  <dcterms:modified xsi:type="dcterms:W3CDTF">2026-02-10T18:45:45Z</dcterms:modified>
</cp:coreProperties>
</file>