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88" r:id="rId3"/>
    <p:sldId id="291" r:id="rId4"/>
    <p:sldId id="292" r:id="rId5"/>
    <p:sldId id="295" r:id="rId6"/>
    <p:sldId id="289" r:id="rId7"/>
    <p:sldId id="293" r:id="rId8"/>
    <p:sldId id="294" r:id="rId9"/>
    <p:sldId id="29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74" d="100"/>
          <a:sy n="74" d="100"/>
        </p:scale>
        <p:origin x="75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02368-738A-419F-826E-4DD809303F53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CCFFC-F84B-4F2E-A011-74DF6001D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3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7517F0B-0E1F-4BB9-84B1-60F50BAEE5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591/0004e790-e861d9f0/hello_html_28ec03c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7" y="-25102"/>
            <a:ext cx="9144000" cy="688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4637" y="1452352"/>
            <a:ext cx="7586692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«Животные Крайнего Севера».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230266"/>
            <a:ext cx="7920880" cy="136191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воспитатель:</a:t>
            </a:r>
          </a:p>
          <a:p>
            <a:pPr algn="r"/>
            <a:r>
              <a:rPr lang="ru-RU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Климина О.В. </a:t>
            </a:r>
          </a:p>
          <a:p>
            <a:pPr algn="ctr"/>
            <a:endParaRPr lang="ru-RU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год.</a:t>
            </a:r>
          </a:p>
        </p:txBody>
      </p:sp>
    </p:spTree>
    <p:extLst>
      <p:ext uri="{BB962C8B-B14F-4D97-AF65-F5344CB8AC3E}">
        <p14:creationId xmlns:p14="http://schemas.microsoft.com/office/powerpoint/2010/main" val="157439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CF6E3-CD35-B898-CBB0-07A7DF76F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591/0004e790-e861d9f0/hello_html_28ec03c4.gif">
            <a:extLst>
              <a:ext uri="{FF2B5EF4-FFF2-40B4-BE49-F238E27FC236}">
                <a16:creationId xmlns:a16="http://schemas.microsoft.com/office/drawing/2014/main" id="{3FD18E1D-EED1-6E83-5209-14729337E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02"/>
            <a:ext cx="9144000" cy="688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Эдуард\Desktop\aurora1.jpg">
            <a:extLst>
              <a:ext uri="{FF2B5EF4-FFF2-40B4-BE49-F238E27FC236}">
                <a16:creationId xmlns:a16="http://schemas.microsoft.com/office/drawing/2014/main" id="{D1B2C822-93F3-3AFA-49F2-192A4E145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954" y="620688"/>
            <a:ext cx="8393003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490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D532A-92A4-1B6E-DA3F-407A31741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wallpapercave.com/wp/wp2063474.jpg">
            <a:extLst>
              <a:ext uri="{FF2B5EF4-FFF2-40B4-BE49-F238E27FC236}">
                <a16:creationId xmlns:a16="http://schemas.microsoft.com/office/drawing/2014/main" id="{308A617E-2981-05D6-68E6-34C5E7AE5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84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.vfl.ru/ii/1451589678/4832d541/10922497_m.png">
            <a:extLst>
              <a:ext uri="{FF2B5EF4-FFF2-40B4-BE49-F238E27FC236}">
                <a16:creationId xmlns:a16="http://schemas.microsoft.com/office/drawing/2014/main" id="{0DC539C6-62C0-52C5-A57A-471603B56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9" y="3294161"/>
            <a:ext cx="1486125" cy="17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6.hostingkartinok.com/uploads/images/2013/11/dacfd5438a4a7482fcc9f9818526acf0.png">
            <a:extLst>
              <a:ext uri="{FF2B5EF4-FFF2-40B4-BE49-F238E27FC236}">
                <a16:creationId xmlns:a16="http://schemas.microsoft.com/office/drawing/2014/main" id="{8E71A5F3-11FC-A7D8-BE7B-052329EF3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56" y="3505796"/>
            <a:ext cx="22987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ngimg.com/uploads/harbor_seal/harbor_seal_PNG22.png">
            <a:extLst>
              <a:ext uri="{FF2B5EF4-FFF2-40B4-BE49-F238E27FC236}">
                <a16:creationId xmlns:a16="http://schemas.microsoft.com/office/drawing/2014/main" id="{ADA4F459-8FC6-1E07-8C29-66BC7FDA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92" y="3706119"/>
            <a:ext cx="1766201" cy="13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24AB8-8996-FC68-F84C-7323E6D2E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s://wallpapercave.com/wp/wp2063474.jpg">
            <a:extLst>
              <a:ext uri="{FF2B5EF4-FFF2-40B4-BE49-F238E27FC236}">
                <a16:creationId xmlns:a16="http://schemas.microsoft.com/office/drawing/2014/main" id="{A720E9EF-6900-DAC6-A8B9-096029BD7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pngimg.com/uploads/walrus/walrus_PNG1.png">
            <a:extLst>
              <a:ext uri="{FF2B5EF4-FFF2-40B4-BE49-F238E27FC236}">
                <a16:creationId xmlns:a16="http://schemas.microsoft.com/office/drawing/2014/main" id="{2DBB224C-2E55-4DD0-9DF0-DDBD78833B1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90900"/>
            <a:ext cx="1740694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g0.liveinternet.ru/images/attach/d/0/141/504/141504890_139522088_White_Wolf_2.png">
            <a:extLst>
              <a:ext uri="{FF2B5EF4-FFF2-40B4-BE49-F238E27FC236}">
                <a16:creationId xmlns:a16="http://schemas.microsoft.com/office/drawing/2014/main" id="{1932F8BE-2388-8393-F687-14F15D20D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40" y="3037284"/>
            <a:ext cx="1734416" cy="16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pngimg.com/uploads/arctic_fox/arctic_fox_PNG41366.png">
            <a:extLst>
              <a:ext uri="{FF2B5EF4-FFF2-40B4-BE49-F238E27FC236}">
                <a16:creationId xmlns:a16="http://schemas.microsoft.com/office/drawing/2014/main" id="{A6FB012E-F6BD-8E94-3940-23792B458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988" y="3215878"/>
            <a:ext cx="1321805" cy="129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6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wallpapercave.com/wp/wp2063474.jpg">
            <a:extLst>
              <a:ext uri="{FF2B5EF4-FFF2-40B4-BE49-F238E27FC236}">
                <a16:creationId xmlns:a16="http://schemas.microsoft.com/office/drawing/2014/main" id="{E92F9619-4C88-8A16-AC25-4ACA962C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84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2475" y="228444"/>
            <a:ext cx="3315780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4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«Отгадай, кто это?»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321" y="1012253"/>
            <a:ext cx="2748958" cy="120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Неуклюжий и большой,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в море он герой,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клыками острыми, как нож,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Любитель рыбы - бурый... 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(Морж)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9666" y="881618"/>
            <a:ext cx="2573013" cy="1459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Антарктиде кто не знает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Птицу ту, что не летает,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ныряет в море с льдин!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да это же... 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(Пингвин)</a:t>
            </a:r>
            <a:endParaRPr lang="ru-RU" sz="1633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33" dirty="0"/>
          </a:p>
        </p:txBody>
      </p:sp>
      <p:sp>
        <p:nvSpPr>
          <p:cNvPr id="5" name="TextBox 4"/>
          <p:cNvSpPr txBox="1"/>
          <p:nvPr/>
        </p:nvSpPr>
        <p:spPr>
          <a:xfrm>
            <a:off x="848903" y="5192572"/>
            <a:ext cx="2090160" cy="120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 серебрист. </a:t>
            </a:r>
            <a:b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Мышей ловец.</a:t>
            </a:r>
            <a:b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лисою схож, </a:t>
            </a:r>
            <a:b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зовут...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(Песец)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8098" y="2253285"/>
            <a:ext cx="2596801" cy="762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плавать целый день 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ледяной воде... </a:t>
            </a:r>
            <a:b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(Тюлень)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4878" y="4931303"/>
            <a:ext cx="2838982" cy="1459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Там, где холод, снег и лёд,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дикий зверь живёт.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большой, пушистый, белый,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ещё рыбак умелый.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(Белый медведь)</a:t>
            </a:r>
          </a:p>
          <a:p>
            <a:endParaRPr lang="ru-RU" sz="1633" dirty="0"/>
          </a:p>
        </p:txBody>
      </p:sp>
      <p:sp>
        <p:nvSpPr>
          <p:cNvPr id="8" name="TextBox 7"/>
          <p:cNvSpPr txBox="1"/>
          <p:nvPr/>
        </p:nvSpPr>
        <p:spPr>
          <a:xfrm>
            <a:off x="545041" y="3037095"/>
            <a:ext cx="2600072" cy="1487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Словно царскую корону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Носит он свои рога.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 лишайник, мох зелёный,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 снежные луга. </a:t>
            </a:r>
          </a:p>
          <a:p>
            <a:pPr algn="ctr"/>
            <a:r>
              <a:rPr lang="ru-RU" sz="1451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(Олень</a:t>
            </a:r>
            <a:r>
              <a:rPr lang="ru-RU" sz="1633" i="1" dirty="0"/>
              <a:t>)</a:t>
            </a:r>
            <a:endParaRPr lang="ru-RU" sz="1633" dirty="0"/>
          </a:p>
          <a:p>
            <a:endParaRPr lang="ru-RU" sz="1633" dirty="0"/>
          </a:p>
        </p:txBody>
      </p:sp>
      <p:pic>
        <p:nvPicPr>
          <p:cNvPr id="9" name="Рисунок 8" descr="3036-POLARBEAR_FIXEDPD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7402" y="4408762"/>
            <a:ext cx="3759561" cy="211579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 descr="248812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90" y="489713"/>
            <a:ext cx="2490283" cy="249028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 descr="1516103888_227_white-fo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8903" y="4800667"/>
            <a:ext cx="3069922" cy="180627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Рисунок 11" descr="HNWT6DgoBc183Tacmowuud1jzkb12bSJm88KMPDKPkinKq5f7d8Kkoi7VrsUGcXRekg4J7Qnc1CFK1kjd5LEo1q5qrwH59iGZDSVk47VxHtxVLxHzqUNThepC1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5728" y="685666"/>
            <a:ext cx="3004605" cy="170104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Рисунок 12" descr="2609296-01.jpg"/>
          <p:cNvPicPr>
            <a:picLocks noChangeAspect="1"/>
          </p:cNvPicPr>
          <p:nvPr/>
        </p:nvPicPr>
        <p:blipFill>
          <a:blip r:embed="rId8" cstate="print"/>
          <a:srcRect t="13804" b="22377"/>
          <a:stretch>
            <a:fillRect/>
          </a:stretch>
        </p:blipFill>
        <p:spPr>
          <a:xfrm>
            <a:off x="3396285" y="2122650"/>
            <a:ext cx="2743335" cy="175077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4" name="Рисунок 13" descr="mousedrawing-4-1-gradient-mesh-exampl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2951" y="2579873"/>
            <a:ext cx="2416747" cy="213479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13FA7-C8CC-C311-4EC8-C79872F7F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d3awy9hqkleb4r.cloudfront.net/wp-content/uploads/2017/12/cold-FA-1-1024x536.jpg">
            <a:extLst>
              <a:ext uri="{FF2B5EF4-FFF2-40B4-BE49-F238E27FC236}">
                <a16:creationId xmlns:a16="http://schemas.microsoft.com/office/drawing/2014/main" id="{4552F1CE-0FBF-045B-3C09-06E5562E1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6.hostingkartinok.com/uploads/images/2013/11/dacfd5438a4a7482fcc9f9818526acf0.png">
            <a:extLst>
              <a:ext uri="{FF2B5EF4-FFF2-40B4-BE49-F238E27FC236}">
                <a16:creationId xmlns:a16="http://schemas.microsoft.com/office/drawing/2014/main" id="{07F83220-DA7F-0CD9-8552-D0BBA02E4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0" y="2187667"/>
            <a:ext cx="3870197" cy="29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2.infourok.ru/uploads/ex/097a/0007d1a9-c17cc0b3/hello_html_m19e8261f.png">
            <a:extLst>
              <a:ext uri="{FF2B5EF4-FFF2-40B4-BE49-F238E27FC236}">
                <a16:creationId xmlns:a16="http://schemas.microsoft.com/office/drawing/2014/main" id="{93889700-3945-5AA6-5A67-407C331B7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87" y="4014681"/>
            <a:ext cx="1340904" cy="107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luspng.com/img-png/seal-animal-png-earless-seal-sea-lion-harbor-seal-grey-seal-ringed-seal-harbor-seal-download-png-1890.png">
            <a:extLst>
              <a:ext uri="{FF2B5EF4-FFF2-40B4-BE49-F238E27FC236}">
                <a16:creationId xmlns:a16="http://schemas.microsoft.com/office/drawing/2014/main" id="{71428AEF-F687-ED3A-8D4D-CB626FC8A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54" y="5087404"/>
            <a:ext cx="1529759" cy="114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gifok.net/images/2016/01/03/Polar_Bears_33.png">
            <a:extLst>
              <a:ext uri="{FF2B5EF4-FFF2-40B4-BE49-F238E27FC236}">
                <a16:creationId xmlns:a16="http://schemas.microsoft.com/office/drawing/2014/main" id="{4F25F9A6-F82B-B868-05F2-C727335D6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07" y="3428999"/>
            <a:ext cx="897868" cy="8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1D4965-FCEF-25E2-CC95-D84980B0CA29}"/>
              </a:ext>
            </a:extLst>
          </p:cNvPr>
          <p:cNvSpPr/>
          <p:nvPr/>
        </p:nvSpPr>
        <p:spPr>
          <a:xfrm>
            <a:off x="1860115" y="1233031"/>
            <a:ext cx="5744783" cy="5770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3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«Кто лишний?»</a:t>
            </a:r>
          </a:p>
        </p:txBody>
      </p:sp>
    </p:spTree>
    <p:extLst>
      <p:ext uri="{BB962C8B-B14F-4D97-AF65-F5344CB8AC3E}">
        <p14:creationId xmlns:p14="http://schemas.microsoft.com/office/powerpoint/2010/main" val="42208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65E47-1C1D-957B-F42D-BF86C24D3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s1.1zoom.ru/b5050/234/Norway_Sky_SvalbardSnow_481076_1680x1050.jpg">
            <a:extLst>
              <a:ext uri="{FF2B5EF4-FFF2-40B4-BE49-F238E27FC236}">
                <a16:creationId xmlns:a16="http://schemas.microsoft.com/office/drawing/2014/main" id="{21677073-9504-4613-906B-FD29F0617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ages.vfl.ru/ii/1451589678/4832d541/10922497_m.png">
            <a:extLst>
              <a:ext uri="{FF2B5EF4-FFF2-40B4-BE49-F238E27FC236}">
                <a16:creationId xmlns:a16="http://schemas.microsoft.com/office/drawing/2014/main" id="{2BC4EC99-CF82-7BFC-85D1-D54F6ED07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1" y="2877064"/>
            <a:ext cx="1486125" cy="17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ngimg.com/uploads/harbor_seal/harbor_seal_PNG22.png">
            <a:extLst>
              <a:ext uri="{FF2B5EF4-FFF2-40B4-BE49-F238E27FC236}">
                <a16:creationId xmlns:a16="http://schemas.microsoft.com/office/drawing/2014/main" id="{4271B633-637E-D5C4-4C48-48D7CCFDF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23" y="3875554"/>
            <a:ext cx="1766201" cy="13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ngimg.com/uploads/walrus/walrus_PNG1.png">
            <a:extLst>
              <a:ext uri="{FF2B5EF4-FFF2-40B4-BE49-F238E27FC236}">
                <a16:creationId xmlns:a16="http://schemas.microsoft.com/office/drawing/2014/main" id="{76878C85-4A5A-3028-FFC1-A170D14E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79" y="3780260"/>
            <a:ext cx="1740694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ngimg.com/uploads/elephants/elephants_PNG18781.png">
            <a:extLst>
              <a:ext uri="{FF2B5EF4-FFF2-40B4-BE49-F238E27FC236}">
                <a16:creationId xmlns:a16="http://schemas.microsoft.com/office/drawing/2014/main" id="{259030F9-9921-C5ED-74FB-BBF58971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58" y="3284375"/>
            <a:ext cx="1749589" cy="17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C50861-DF3A-78D4-F9CF-F29E9CE43888}"/>
              </a:ext>
            </a:extLst>
          </p:cNvPr>
          <p:cNvSpPr/>
          <p:nvPr/>
        </p:nvSpPr>
        <p:spPr>
          <a:xfrm>
            <a:off x="2160739" y="1035746"/>
            <a:ext cx="5444159" cy="5770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3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«Кто лишний?»</a:t>
            </a:r>
          </a:p>
        </p:txBody>
      </p:sp>
    </p:spTree>
    <p:extLst>
      <p:ext uri="{BB962C8B-B14F-4D97-AF65-F5344CB8AC3E}">
        <p14:creationId xmlns:p14="http://schemas.microsoft.com/office/powerpoint/2010/main" val="12744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E81899-D4CF-1C9D-9033-B576523868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500" y="-138112"/>
            <a:ext cx="9525000" cy="71342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106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B13203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9427"/>
            <a:ext cx="9144000" cy="6719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3745" y="946935"/>
            <a:ext cx="5011628" cy="53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3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171</Words>
  <Application>Microsoft Office PowerPoint</Application>
  <PresentationFormat>Экран (4:3)</PresentationFormat>
  <Paragraphs>34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pc</cp:lastModifiedBy>
  <cp:revision>77</cp:revision>
  <dcterms:modified xsi:type="dcterms:W3CDTF">2026-01-16T21:38:25Z</dcterms:modified>
</cp:coreProperties>
</file>