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78" r:id="rId3"/>
    <p:sldId id="282" r:id="rId4"/>
    <p:sldId id="301" r:id="rId5"/>
    <p:sldId id="299" r:id="rId6"/>
    <p:sldId id="300" r:id="rId7"/>
    <p:sldId id="303" r:id="rId8"/>
    <p:sldId id="304" r:id="rId9"/>
    <p:sldId id="307" r:id="rId10"/>
    <p:sldId id="302" r:id="rId11"/>
    <p:sldId id="30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0"/>
    <a:srgbClr val="00823B"/>
    <a:srgbClr val="F68D36"/>
    <a:srgbClr val="0A5211"/>
    <a:srgbClr val="0F5EDF"/>
    <a:srgbClr val="0066FF"/>
    <a:srgbClr val="3366FF"/>
    <a:srgbClr val="0099FF"/>
    <a:srgbClr val="107DB4"/>
    <a:srgbClr val="13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8566" autoAdjust="0"/>
  </p:normalViewPr>
  <p:slideViewPr>
    <p:cSldViewPr>
      <p:cViewPr varScale="1">
        <p:scale>
          <a:sx n="86" d="100"/>
          <a:sy n="86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-vh-serp.edumsko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-vh-serp.edumsko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5887881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3615" y="2698311"/>
            <a:ext cx="3698048" cy="30349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7"/>
            <a:ext cx="8640960" cy="1008111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360" y="1402166"/>
            <a:ext cx="8640960" cy="11627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«СНЕГОВИК»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БУМАГОПЛАСТИКА – ТЕХНИКА «КВИЛЛИНГ»</a:t>
            </a:r>
          </a:p>
          <a:p>
            <a:pPr algn="ctr">
              <a:lnSpc>
                <a:spcPct val="150000"/>
              </a:lnSpc>
            </a:pPr>
            <a:br>
              <a:rPr lang="ru-RU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2000" b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8)\DSCN1146.JPG"/>
          <p:cNvPicPr>
            <a:picLocks noChangeAspect="1" noChangeArrowheads="1"/>
          </p:cNvPicPr>
          <p:nvPr/>
        </p:nvPicPr>
        <p:blipFill rotWithShape="1">
          <a:blip r:embed="rId3" cstate="print"/>
          <a:srcRect l="7626"/>
          <a:stretch/>
        </p:blipFill>
        <p:spPr bwMode="auto">
          <a:xfrm>
            <a:off x="2966449" y="2796987"/>
            <a:ext cx="3432380" cy="285881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15616" y="1124744"/>
            <a:ext cx="6984776" cy="56166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Получившийся снеговик может стать интересным украшением: интерьера, новогодней елки или оригинальным подарком к празднику.</a:t>
            </a:r>
          </a:p>
        </p:txBody>
      </p:sp>
      <p:pic>
        <p:nvPicPr>
          <p:cNvPr id="6148" name="Picture 4" descr="C:\Users\Мвидео\Desktop\Новая папка (8)\DSCN1146.JPG"/>
          <p:cNvPicPr>
            <a:picLocks noChangeAspect="1" noChangeArrowheads="1"/>
          </p:cNvPicPr>
          <p:nvPr/>
        </p:nvPicPr>
        <p:blipFill rotWithShape="1">
          <a:blip r:embed="rId2" cstate="print"/>
          <a:srcRect l="5183" t="1" b="2"/>
          <a:stretch/>
        </p:blipFill>
        <p:spPr bwMode="auto">
          <a:xfrm>
            <a:off x="1239745" y="1268760"/>
            <a:ext cx="6736518" cy="532859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5887881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33615" y="2698311"/>
            <a:ext cx="3698048" cy="303494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7"/>
            <a:ext cx="8640960" cy="1008111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360" y="1402166"/>
            <a:ext cx="8640960" cy="116273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«СНЕГОВИК»</a:t>
            </a:r>
          </a:p>
          <a:p>
            <a:pPr algn="ctr">
              <a:lnSpc>
                <a:spcPct val="150000"/>
              </a:lnSpc>
            </a:pPr>
            <a:r>
              <a:rPr lang="ru-RU" sz="2000" b="1" u="sng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БУМАГОПЛАСТИКА – ТЕХНИКА «КВИЛЛИНГ»</a:t>
            </a:r>
          </a:p>
          <a:p>
            <a:pPr algn="ctr">
              <a:lnSpc>
                <a:spcPct val="150000"/>
              </a:lnSpc>
            </a:pPr>
            <a:br>
              <a:rPr lang="ru-RU" sz="2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2000" b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8)\DSCN1146.JPG"/>
          <p:cNvPicPr>
            <a:picLocks noChangeAspect="1" noChangeArrowheads="1"/>
          </p:cNvPicPr>
          <p:nvPr/>
        </p:nvPicPr>
        <p:blipFill rotWithShape="1">
          <a:blip r:embed="rId3" cstate="print"/>
          <a:srcRect l="7626"/>
          <a:stretch/>
        </p:blipFill>
        <p:spPr bwMode="auto">
          <a:xfrm>
            <a:off x="2966449" y="2796987"/>
            <a:ext cx="3432380" cy="285881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16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788024" y="3861048"/>
            <a:ext cx="4032448" cy="28083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496944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lvl="0" algn="ctr"/>
            <a:r>
              <a:rPr lang="ru-RU" sz="1600" b="1" i="1" u="sng" dirty="0">
                <a:solidFill>
                  <a:srgbClr val="002060"/>
                </a:solidFill>
                <a:cs typeface="Arial" pitchFamily="34" charset="0"/>
              </a:rPr>
              <a:t>ЦЕЛЬ: познакомить детей (6-7 лет) с новой</a:t>
            </a:r>
            <a:r>
              <a:rPr lang="ru-RU" sz="1600" i="1" u="sng" dirty="0">
                <a:solidFill>
                  <a:srgbClr val="002060"/>
                </a:solidFill>
              </a:rPr>
              <a:t> </a:t>
            </a:r>
            <a:r>
              <a:rPr lang="ru-RU" sz="1600" b="1" i="1" u="sng" dirty="0">
                <a:solidFill>
                  <a:srgbClr val="002060"/>
                </a:solidFill>
              </a:rPr>
              <a:t>техникой работы с бумагой и способами ее выполнения.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3933056"/>
            <a:ext cx="1944216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1916832"/>
            <a:ext cx="8496944" cy="122413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ПОЛОСКИ ЦВЕТНОЙ ГОФРИРОВАННОЙ БУМАГИ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(цвет - белый, длина - 21 см, ширина - 1,5 см - 14 шт.)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(цвет - фиолетовый , длина - 21 см, ширина - 1,5 см - 1 шт., ширина - 2,5 см - 1 шт.)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(цвет - желтый, длина - 10,5 см, ширина - 1 см -1  шт.)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05814" y="3946131"/>
            <a:ext cx="1935345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КИСТЬ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124744"/>
            <a:ext cx="8496944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ОБОРУДОВАНИЕ: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636" y="5343509"/>
            <a:ext cx="4026521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ДЕКОРАТИВНЫЕ ГЛАЗА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4636" y="4648959"/>
            <a:ext cx="4026521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ПУГОВИЦЫ (2 ШТ.)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212976"/>
            <a:ext cx="8496944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ПОЛОСКА ОБЫЧНОЙ ЦВЕТНОЙ БУМАГИ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(цвет - оранжевый, длина - 21 см, ширина - 1,5 см - 1 шт.)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050" name="Picture 2" descr="C:\Users\Мвидео\Desktop\Новая папка (8)\DSCN1114.JPG"/>
          <p:cNvPicPr>
            <a:picLocks noChangeAspect="1" noChangeArrowheads="1"/>
          </p:cNvPicPr>
          <p:nvPr/>
        </p:nvPicPr>
        <p:blipFill>
          <a:blip r:embed="rId2" cstate="print"/>
          <a:srcRect t="8192" b="1692"/>
          <a:stretch>
            <a:fillRect/>
          </a:stretch>
        </p:blipFill>
        <p:spPr bwMode="auto">
          <a:xfrm>
            <a:off x="4866285" y="3955401"/>
            <a:ext cx="3875925" cy="2619605"/>
          </a:xfrm>
          <a:prstGeom prst="roundRect">
            <a:avLst/>
          </a:prstGeom>
          <a:noFill/>
        </p:spPr>
      </p:pic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id="{B38B08B6-EA6F-4F22-85D6-9D37126E31AE}"/>
              </a:ext>
            </a:extLst>
          </p:cNvPr>
          <p:cNvSpPr/>
          <p:nvPr/>
        </p:nvSpPr>
        <p:spPr>
          <a:xfrm>
            <a:off x="323527" y="6056592"/>
            <a:ext cx="4017629" cy="57606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РЕЗИНКИ ДЛЯ ФИКСАЦИИ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1520" y="3456876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10" y="3456876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80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ВЫПОЛНЕНИЯ: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22601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Делаем туловище и голову снеговика.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бумажную полоску  белого цвета в руки и начиная от края закручиваем ее,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формируя плотную спираль. Чтобы спираль не раскрутилась подклеиваем край, с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помощью клея.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На получившуюся спираль одеваем резинку и даем заготовке высохнуть.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Спиралей делаем две, одна состоит из 6 полосок, приклеенных друг за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другом (для туловища), а вторая состоит из 4 полосок</a:t>
            </a:r>
            <a:r>
              <a:rPr lang="ru-RU" sz="1600" b="1" dirty="0">
                <a:solidFill>
                  <a:srgbClr val="002060"/>
                </a:solidFill>
              </a:rPr>
              <a:t>, приклеенных друг за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другом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 (для головы).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22601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pic>
        <p:nvPicPr>
          <p:cNvPr id="3074" name="Picture 2" descr="C:\Users\Мвидео\Desktop\Новая папка (8)\DSCN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35" y="3540470"/>
            <a:ext cx="4075842" cy="3056882"/>
          </a:xfrm>
          <a:prstGeom prst="roundRect">
            <a:avLst/>
          </a:prstGeom>
          <a:noFill/>
        </p:spPr>
      </p:pic>
      <p:pic>
        <p:nvPicPr>
          <p:cNvPr id="3075" name="Picture 3" descr="C:\Users\Мвидео\Desktop\Новая папка (8)\DSCN1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175" y="3540470"/>
            <a:ext cx="4018141" cy="305688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67744" y="1412776"/>
            <a:ext cx="4824536" cy="525658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0081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С помощью клея склеиваем получившиеся заготовки. Сверху располагаем маленькую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спираль, а снизу большую.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Даем заготовке высохнуть.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00811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8" name="Picture 2" descr="C:\Users\Мвидео\Desktop\Новая папка (8)\DSCN1125.JPG"/>
          <p:cNvPicPr>
            <a:picLocks noChangeAspect="1" noChangeArrowheads="1"/>
          </p:cNvPicPr>
          <p:nvPr/>
        </p:nvPicPr>
        <p:blipFill>
          <a:blip r:embed="rId2" cstate="print"/>
          <a:srcRect l="49446" t="14984" b="10098"/>
          <a:stretch>
            <a:fillRect/>
          </a:stretch>
        </p:blipFill>
        <p:spPr bwMode="auto">
          <a:xfrm>
            <a:off x="2373726" y="1484784"/>
            <a:ext cx="4599869" cy="511256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2348880"/>
            <a:ext cx="5688632" cy="43204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87220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Делаем  руки и ноги снеговика.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бумажную полоску белого цвета в руки и начиная от края закручиваем ее,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формируя плотную спираль - 4 шт.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  <a:latin typeface="+mj-lt"/>
              </a:rPr>
              <a:t>Чтобы спираль не раскрутилась подклеиваем край, с помощью клея.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Затем двум спиралям придаем форму «Капельки». Большим и указательным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пальцами зажимаем один край спирали и получаем нужную форму заготовки.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87220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4098" name="Picture 2" descr="C:\Users\Мвидео\Desktop\Новая папка (8)\DSCN1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2456892"/>
            <a:ext cx="5472608" cy="410445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170130"/>
          </a:xfrm>
          <a:prstGeom prst="roundRect">
            <a:avLst>
              <a:gd name="adj" fmla="val 5286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Приклеиваем с помощью клея получившиеся заготовки, как показано на картинке.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Для рук используем форму «Капелька» и приклеиваем ее острым концом к туловищу,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а для ног используем обычные спиральки, которые приклеиваем снизу.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170130"/>
          </a:xfrm>
          <a:prstGeom prst="roundRect">
            <a:avLst>
              <a:gd name="adj" fmla="val 16667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356992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524" y="1628800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3" descr="C:\Users\Мвидео\Desktop\Новая папка (8)\DSCN1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37" y="1700808"/>
            <a:ext cx="4139645" cy="3096344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8)\DSCN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0610"/>
            <a:ext cx="4043634" cy="303272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65618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Делаем  нос – морковку.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Берем обычную бумажную полоску  оранжевого цвета в руки и начиная от края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закручиваем ее в плотную спираль. Чтобы спираль не раскрутилась подклеиваем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край, с помощью клея. Даем заготовке высохнуть.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Берем  деревянную шпажку вставляем ее в получившуюся спираль и  слегка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выдвигаем получившиеся ряды, из которых состоит спираль. Нос – морковка готов!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65618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501008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429000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 descr="C:\Users\Мвидео\Desktop\Новая папка (8)\DSCN1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535" y="3501008"/>
            <a:ext cx="4128459" cy="3096344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99592" y="2060848"/>
            <a:ext cx="7992888" cy="1152128"/>
          </a:xfrm>
          <a:prstGeom prst="roundRect">
            <a:avLst>
              <a:gd name="adj" fmla="val 14770"/>
            </a:avLst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Затем приклеиваем с помощью клея: глаза, получившийся нос - морковку, как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показано на картинке.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Дополняем лицо снеговика вырезанным из цветной бумаги ртом.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060848"/>
            <a:ext cx="504056" cy="115212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6.</a:t>
            </a:r>
          </a:p>
        </p:txBody>
      </p:sp>
      <p:pic>
        <p:nvPicPr>
          <p:cNvPr id="7170" name="Picture 2" descr="C:\Users\Мвидео\Desktop\Новая папка (8)\DSCN1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032448" cy="302433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Делаем  шляпу.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Берем  широкую бумажную полоску  фиолетового цвета в руки и начиная от края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закручиваем ее, формируя плотную спираль. Чтобы спираль не раскрутилась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подклеиваем край, с помощью клея.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Далее начиная от края обматываем получившуюся спираль полоской такого же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цвета, но уже меньшей ширины, как показано на картинке.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Получившуюся шляпу с помощью клея приклеиваем снеговику на голову, как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показано на картинке.</a:t>
            </a: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7"/>
            <a:ext cx="504056" cy="2736303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536775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149969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C:\Users\Мвидео\Desktop\Новая папка (8)\DSCN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30978"/>
            <a:ext cx="4104456" cy="3078341"/>
          </a:xfrm>
          <a:prstGeom prst="roundRect">
            <a:avLst/>
          </a:prstGeom>
          <a:noFill/>
        </p:spPr>
      </p:pic>
      <p:pic>
        <p:nvPicPr>
          <p:cNvPr id="8195" name="Picture 3" descr="C:\Users\Мвидео\Desktop\Новая папка (8)\DSCN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503" y="3636657"/>
            <a:ext cx="3993969" cy="299547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216024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Дополняем снеговика деталями - шарфик. 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Берем полоску желтого цвета, оборачиваем ею место склейки двух спиралей (шею)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снеговика, со стороны лица с помощью клей склеиваем два конца, как показано на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картинке. Концам получившегося шарфа, с помощью ножниц можно придать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любую форму.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Приклеиваем пуговицы.</a:t>
            </a: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Даем заготовке высохнуть.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 algn="just"/>
            <a:r>
              <a:rPr lang="ru-RU" sz="1600" b="1" dirty="0">
                <a:solidFill>
                  <a:srgbClr val="002060"/>
                </a:solidFill>
              </a:rPr>
              <a:t>Снеговик готов!</a:t>
            </a: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216024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41664" y="3527147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345" y="2636912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 descr="C:\Users\Мвидео\Desktop\Новая папка (8)\DSCN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55" y="2708920"/>
            <a:ext cx="4074229" cy="3096344"/>
          </a:xfrm>
          <a:prstGeom prst="roundRect">
            <a:avLst/>
          </a:prstGeom>
          <a:noFill/>
        </p:spPr>
      </p:pic>
      <p:pic>
        <p:nvPicPr>
          <p:cNvPr id="12" name="Picture 3" descr="C:\Users\Мвидео\Desktop\Новая папка (8)\DSCN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014" y="3625794"/>
            <a:ext cx="3961084" cy="297155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4367</TotalTime>
  <Words>683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491</cp:revision>
  <dcterms:created xsi:type="dcterms:W3CDTF">2015-02-17T16:12:33Z</dcterms:created>
  <dcterms:modified xsi:type="dcterms:W3CDTF">2025-12-06T13:56:37Z</dcterms:modified>
</cp:coreProperties>
</file>