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проблем воспитания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воспитания: конфликты поколений, роль семьи и влияние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воспитания в современном 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учётом семьи, школы и технологий повысит качество воспитания и адаптирует методы к вызовам цифровой эпохи.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изменяется под влиянием урбанизации и глобализации. Современные семьи требуют новой поддержки и индивидуального подхода к каждому ребёнку.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воспитательных практик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занятость родителей возросла, что снижает время, уделяемое воспитанию и общению с детьми в повседневной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традиционных семей приводит к увеличению числа одиночных родителей, что влияет на психологическую атмосферу и качество воспитания.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дефицит времени у родителей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РАН,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параллельный рост кибербуллинга, усугубляющий психологическое состояние детей и подростков.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времени онлайн снижает навыки живого общения и эмпатию у детей.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влияния цифровых технологий на воспитание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психологическое вмешательство и доверительные отношения в семье помогают успешно справляться с проблемами.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Депрессия среди подростков выросла на 20% из-за учебных перегрузок и конфликтов в семье.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усугубляет эмоциональные расстройства, снижая адаптивные возможности.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проблемы детей и подростков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2988"/>
            <a:ext cx="4152000" cy="12522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РАН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авторитарного, либерального и демократичного подходов по ключевым показателям.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Демократичный стиль обеспечивает лучшие учебные и психологические результаты.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стилей воспитания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 социальной среды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группы снижают девиантное поведение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4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вовлечённые в здоровые коллективы, демонстрируют на 30% меньший риск отклонений в поведении. Коллективные игры способствуют социализации и развитию эмоционального интеллекта.
</a:t>
            </a:r>
            <a:endParaRPr lang="en-US" sz="1294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общения в формировании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со сверстниками формирует социальные нормы и ценности. Взаимодействие на улице и в школе помогает детям усваивать нормы и развивать социальные навыки.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воспитание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занятия способствуют развитию командного духа и социальной ответственности у учащихся.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взаимодействие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развивают навыки распознавания эмоций и коммуникации в 60% российских школ.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интеллект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формируют поведенческие модели и нормы, влияя на социализацию ребёнка.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институт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и НИИ образования,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открытость к новым методам сопровождается уменьшением физического наказания в семьях.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родители всё больше используют психологические методы и обращаются за профессиональной поддержкой.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отношении родителей к воспитанию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2025-11-11T09:13:59Z</dcterms:created>
  <dcterms:modified xsi:type="dcterms:W3CDTF">2025-11-11T09:13:59Z</dcterms:modified>
</cp:coreProperties>
</file>