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318" r:id="rId2"/>
    <p:sldId id="278" r:id="rId3"/>
    <p:sldId id="282" r:id="rId4"/>
    <p:sldId id="313" r:id="rId5"/>
    <p:sldId id="323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29" r:id="rId18"/>
    <p:sldId id="34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F56"/>
    <a:srgbClr val="EFFD6F"/>
    <a:srgbClr val="FFB3B3"/>
    <a:srgbClr val="FF9F9F"/>
    <a:srgbClr val="F2FD8B"/>
    <a:srgbClr val="F9AB6B"/>
    <a:srgbClr val="78E872"/>
    <a:srgbClr val="EEFD5F"/>
    <a:srgbClr val="F68B32"/>
    <a:srgbClr val="EBF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8566" autoAdjust="0"/>
  </p:normalViewPr>
  <p:slideViewPr>
    <p:cSldViewPr>
      <p:cViewPr varScale="1">
        <p:scale>
          <a:sx n="86" d="100"/>
          <a:sy n="86" d="100"/>
        </p:scale>
        <p:origin x="136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k-vh-serp.edumsk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k-vh-serp.edumsk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1362376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 МАСТЕР – КЛАСС ПО СОЗДАНИЮ ПОДЕЛКИ «МАМОЧКА ЛЮБИМАЯ»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2204864"/>
            <a:ext cx="4176464" cy="3528392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Мвидео\Desktop\IMG_20221204_23004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429" r="13647"/>
          <a:stretch>
            <a:fillRect/>
          </a:stretch>
        </p:blipFill>
        <p:spPr bwMode="auto">
          <a:xfrm>
            <a:off x="2735796" y="2324470"/>
            <a:ext cx="3960440" cy="3289179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F1CBCB32-A3C6-48FA-81FE-79C0604BC09F}"/>
              </a:ext>
            </a:extLst>
          </p:cNvPr>
          <p:cNvSpPr/>
          <p:nvPr/>
        </p:nvSpPr>
        <p:spPr>
          <a:xfrm>
            <a:off x="395536" y="149045"/>
            <a:ext cx="8640960" cy="103788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BFD99F8D-D2D1-448C-BDD7-5BB142198A1D}"/>
              </a:ext>
            </a:extLst>
          </p:cNvPr>
          <p:cNvSpPr/>
          <p:nvPr/>
        </p:nvSpPr>
        <p:spPr>
          <a:xfrm>
            <a:off x="251520" y="5908699"/>
            <a:ext cx="8640960" cy="760661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67544" y="1268760"/>
            <a:ext cx="8208912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кисть, краску коричневого цвета и рисуем пятнышки на шее жирафа,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Даем заготовке высохнуть.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8.</a:t>
            </a:r>
          </a:p>
        </p:txBody>
      </p:sp>
      <p:pic>
        <p:nvPicPr>
          <p:cNvPr id="3074" name="Picture 2" descr="C:\Users\Мвидео\Desktop\Новая папка (2)\IMG_20221204_22362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229" r="4313"/>
          <a:stretch>
            <a:fillRect/>
          </a:stretch>
        </p:blipFill>
        <p:spPr bwMode="auto">
          <a:xfrm>
            <a:off x="611560" y="1412776"/>
            <a:ext cx="7923301" cy="504056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фломастер черного цвета и обводим по контуру получившееся изображение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основе - сердечке, как показано на картинке. Рисуем на скорлупке глаза и носик.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9.</a:t>
            </a:r>
          </a:p>
        </p:txBody>
      </p:sp>
      <p:pic>
        <p:nvPicPr>
          <p:cNvPr id="6" name="Picture 3" descr="C:\Users\Мвидео\Desktop\Новая папка (2)\IMG_20221204_224922 (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359" r="7996"/>
          <a:stretch>
            <a:fillRect/>
          </a:stretch>
        </p:blipFill>
        <p:spPr bwMode="auto">
          <a:xfrm>
            <a:off x="683568" y="1412776"/>
            <a:ext cx="7760862" cy="504056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клей ПВА и приклеиваем скорлупки на оставленные ранее места,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Даем заготовке высохнуть.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10.</a:t>
            </a:r>
          </a:p>
        </p:txBody>
      </p:sp>
      <p:pic>
        <p:nvPicPr>
          <p:cNvPr id="4098" name="Picture 2" descr="C:\Users\Мвидео\Desktop\Новая папка (2)\IMG_20221204_224945 (1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4002" r="9454"/>
          <a:stretch>
            <a:fillRect/>
          </a:stretch>
        </p:blipFill>
        <p:spPr bwMode="auto">
          <a:xfrm>
            <a:off x="683568" y="1412776"/>
            <a:ext cx="7746348" cy="503701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4008" y="37170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268760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клей ПВА, пушистые шарики (помпоны) и приклеиваем их  к верхней части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рожек  жирафа, как показано на картинке. Даем заготовке высохнуть.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11.</a:t>
            </a:r>
          </a:p>
        </p:txBody>
      </p:sp>
      <p:pic>
        <p:nvPicPr>
          <p:cNvPr id="5123" name="Picture 3" descr="C:\Users\Мвидео\Desktop\Новая папка (2)\IMG_20221204_225049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5472" r="8805"/>
          <a:stretch>
            <a:fillRect/>
          </a:stretch>
        </p:blipFill>
        <p:spPr bwMode="auto">
          <a:xfrm>
            <a:off x="4788024" y="3861047"/>
            <a:ext cx="3960440" cy="2599899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2)\IMG_20221204_225038 (1).jpg"/>
          <p:cNvPicPr>
            <a:picLocks noChangeAspect="1" noChangeArrowheads="1"/>
          </p:cNvPicPr>
          <p:nvPr/>
        </p:nvPicPr>
        <p:blipFill>
          <a:blip r:embed="rId3" cstate="print"/>
          <a:srcRect l="8324" r="6262"/>
          <a:stretch>
            <a:fillRect/>
          </a:stretch>
        </p:blipFill>
        <p:spPr bwMode="auto">
          <a:xfrm>
            <a:off x="395536" y="1412776"/>
            <a:ext cx="3960440" cy="260930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44008" y="3717032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бумагу зеленого цвета, складываем ее несколько раз. С помощью карандаша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рисуем  сверху листочек, как показано на картинке. С помощью ножниц вырезаем по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контуру  нарисованную заготовку. Получаем листочки одного размера.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1008112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12.</a:t>
            </a:r>
          </a:p>
        </p:txBody>
      </p:sp>
      <p:pic>
        <p:nvPicPr>
          <p:cNvPr id="6146" name="Picture 2" descr="C:\Users\Мвидео\Desktop\Новая папка (2)\IMG_20221204_225231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226" r="9677"/>
          <a:stretch>
            <a:fillRect/>
          </a:stretch>
        </p:blipFill>
        <p:spPr bwMode="auto">
          <a:xfrm>
            <a:off x="395536" y="1556792"/>
            <a:ext cx="3960440" cy="2592288"/>
          </a:xfrm>
          <a:prstGeom prst="roundRect">
            <a:avLst/>
          </a:prstGeom>
          <a:noFill/>
        </p:spPr>
      </p:pic>
      <p:pic>
        <p:nvPicPr>
          <p:cNvPr id="6147" name="Picture 3" descr="C:\Users\Мвидео\Desktop\Новая папка (2)\IMG_20221204_225315 (1)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r="7617"/>
          <a:stretch>
            <a:fillRect/>
          </a:stretch>
        </p:blipFill>
        <p:spPr bwMode="auto">
          <a:xfrm>
            <a:off x="4788024" y="3861048"/>
            <a:ext cx="3960440" cy="2592288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клей ПВА и приклеиваем листочки к основе - сердечку, как показано на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картинке. Даем заготовке высохнуть.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13.</a:t>
            </a:r>
          </a:p>
        </p:txBody>
      </p:sp>
      <p:pic>
        <p:nvPicPr>
          <p:cNvPr id="7170" name="Picture 2" descr="C:\Users\Мвидео\Desktop\Новая папка (2)\IMG_20221204_225750 (1).jpg"/>
          <p:cNvPicPr>
            <a:picLocks noChangeAspect="1" noChangeArrowheads="1"/>
          </p:cNvPicPr>
          <p:nvPr/>
        </p:nvPicPr>
        <p:blipFill>
          <a:blip r:embed="rId2" cstate="print"/>
          <a:srcRect l="2383" t="1412" r="11806"/>
          <a:stretch>
            <a:fillRect/>
          </a:stretch>
        </p:blipFill>
        <p:spPr bwMode="auto">
          <a:xfrm>
            <a:off x="683568" y="1412776"/>
            <a:ext cx="7776864" cy="502806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2" y="1268760"/>
            <a:ext cx="806489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600" y="260648"/>
            <a:ext cx="792088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 фломастер черного цвета и рисуем прожилки на листочках, декоративные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элементы - завитки на основе - сердечке, как показано на картинке. Поделка готова!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76064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14.</a:t>
            </a:r>
          </a:p>
        </p:txBody>
      </p:sp>
      <p:pic>
        <p:nvPicPr>
          <p:cNvPr id="8194" name="Picture 2" descr="C:\Users\Мвидео\Desktop\Новая папка (2)\IMG_20221204_230014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555" r="3890"/>
          <a:stretch>
            <a:fillRect/>
          </a:stretch>
        </p:blipFill>
        <p:spPr bwMode="auto">
          <a:xfrm>
            <a:off x="683568" y="1412776"/>
            <a:ext cx="7730347" cy="5040561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043608" y="1196752"/>
            <a:ext cx="6912768" cy="540060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864096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002060"/>
                </a:solidFill>
              </a:rPr>
              <a:t>Поделка «Мамочка любимая» станет приятным подарком для мамы.</a:t>
            </a:r>
          </a:p>
        </p:txBody>
      </p:sp>
      <p:pic>
        <p:nvPicPr>
          <p:cNvPr id="9218" name="Picture 2" descr="C:\Users\Мвидео\Desktop\Новая папка (2)\IMG_20221204_230047 (1).jpg"/>
          <p:cNvPicPr>
            <a:picLocks noChangeAspect="1" noChangeArrowheads="1"/>
          </p:cNvPicPr>
          <p:nvPr/>
        </p:nvPicPr>
        <p:blipFill>
          <a:blip r:embed="rId2" cstate="print"/>
          <a:srcRect l="8001" r="10850"/>
          <a:stretch>
            <a:fillRect/>
          </a:stretch>
        </p:blipFill>
        <p:spPr bwMode="auto">
          <a:xfrm>
            <a:off x="1187624" y="1340768"/>
            <a:ext cx="6646636" cy="5096609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51520" y="1362376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 МАСТЕР – КЛАСС ПО СОЗДАНИЮ ПОДЕЛКИ «МАМОЧКА ЛЮБИМАЯ»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2204864"/>
            <a:ext cx="4176464" cy="3528392"/>
          </a:xfrm>
          <a:prstGeom prst="roundRect">
            <a:avLst/>
          </a:prstGeom>
          <a:solidFill>
            <a:srgbClr val="EFFD6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Мвидео\Desktop\IMG_20221204_230047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429" r="13647"/>
          <a:stretch>
            <a:fillRect/>
          </a:stretch>
        </p:blipFill>
        <p:spPr bwMode="auto">
          <a:xfrm>
            <a:off x="2735796" y="2324470"/>
            <a:ext cx="3960440" cy="3289179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F1CBCB32-A3C6-48FA-81FE-79C0604BC09F}"/>
              </a:ext>
            </a:extLst>
          </p:cNvPr>
          <p:cNvSpPr/>
          <p:nvPr/>
        </p:nvSpPr>
        <p:spPr>
          <a:xfrm>
            <a:off x="395536" y="149045"/>
            <a:ext cx="8640960" cy="103788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«Образовательный комплекс им. Владимира Храброго»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(дошкольное отделение «Светлячок») г. о. Серпухов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7">
            <a:extLst>
              <a:ext uri="{FF2B5EF4-FFF2-40B4-BE49-F238E27FC236}">
                <a16:creationId xmlns:a16="http://schemas.microsoft.com/office/drawing/2014/main" id="{BFD99F8D-D2D1-448C-BDD7-5BB142198A1D}"/>
              </a:ext>
            </a:extLst>
          </p:cNvPr>
          <p:cNvSpPr/>
          <p:nvPr/>
        </p:nvSpPr>
        <p:spPr>
          <a:xfrm>
            <a:off x="251520" y="5908699"/>
            <a:ext cx="8640960" cy="760661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Автор: воспитатель, высшей квалификационной категории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Макарова Светлана Валериевна</a:t>
            </a:r>
          </a:p>
        </p:txBody>
      </p:sp>
    </p:spTree>
    <p:extLst>
      <p:ext uri="{BB962C8B-B14F-4D97-AF65-F5344CB8AC3E}">
        <p14:creationId xmlns:p14="http://schemas.microsoft.com/office/powerpoint/2010/main" val="8368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C09BAF7-9779-4D0A-B03E-BE55FE63F906}"/>
              </a:ext>
            </a:extLst>
          </p:cNvPr>
          <p:cNvSpPr/>
          <p:nvPr/>
        </p:nvSpPr>
        <p:spPr>
          <a:xfrm>
            <a:off x="3675851" y="1052735"/>
            <a:ext cx="144017" cy="4734961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524328" y="908720"/>
            <a:ext cx="179024" cy="2503540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908720"/>
            <a:ext cx="144016" cy="5328592"/>
          </a:xfrm>
          <a:prstGeom prst="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3573016"/>
            <a:ext cx="3960440" cy="3096344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6302" y="3593979"/>
            <a:ext cx="1929433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НОЖНИЦЫ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25950" y="3593979"/>
            <a:ext cx="217404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КЛЕЙ (ПВА)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66302" y="1242926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ОБОРУДОВАНИЕ: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303" y="2124748"/>
            <a:ext cx="27363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КАРТОН (плотный)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41393" y="2124748"/>
            <a:ext cx="27363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АЛЬБОМНЫЙ ЛИСТ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9656" y="4333093"/>
            <a:ext cx="4260333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КРАСКА «ГУАШЬ» (красная, желтая, коричневая, белая)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82627" y="2110034"/>
            <a:ext cx="273630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ЦВЕТНАЯ БУМАГА (зеленая)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5992" y="5787697"/>
            <a:ext cx="193586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ФЛОМАСТЕР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(черный)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видео\Desktop\Новая папка (2)\IMG_20221204_220448 (1)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450" r="16925"/>
          <a:stretch>
            <a:fillRect/>
          </a:stretch>
        </p:blipFill>
        <p:spPr bwMode="auto">
          <a:xfrm>
            <a:off x="5027789" y="3680806"/>
            <a:ext cx="3768941" cy="2880764"/>
          </a:xfrm>
          <a:prstGeom prst="round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239657" y="2838557"/>
            <a:ext cx="426033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СКОРЛУПА ГРЕЦКОГО ОРЕХА (2 шт.)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17363" y="2854865"/>
            <a:ext cx="4260334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ПУТИСТЫЕ ШАРИКИ (ПОМНОНЫ) (4 шт.)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042869"/>
            <a:ext cx="426033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КИСТИ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1520" y="5787697"/>
            <a:ext cx="222872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ПРОСТОЙ КАРАНДАШ</a:t>
            </a:r>
          </a:p>
        </p:txBody>
      </p:sp>
      <p:sp>
        <p:nvSpPr>
          <p:cNvPr id="22" name="Скругленный прямоугольник 7">
            <a:extLst>
              <a:ext uri="{FF2B5EF4-FFF2-40B4-BE49-F238E27FC236}">
                <a16:creationId xmlns:a16="http://schemas.microsoft.com/office/drawing/2014/main" id="{B163AB4A-68B6-49EF-8F8D-7B976CF49CE1}"/>
              </a:ext>
            </a:extLst>
          </p:cNvPr>
          <p:cNvSpPr/>
          <p:nvPr/>
        </p:nvSpPr>
        <p:spPr>
          <a:xfrm>
            <a:off x="247548" y="188640"/>
            <a:ext cx="8640960" cy="86409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cs typeface="Arial" pitchFamily="34" charset="0"/>
              </a:rPr>
              <a:t>ЦЕЛЬ: познакомить детей (6-7 лет) с нетрадиционным материалом - скорлупа от грецкого ореха, с ее свойствами, а также с доступными видами ее художественной обработки.</a:t>
            </a:r>
            <a:endParaRPr lang="ru-RU" sz="24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5220072" y="2420888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Мвидео\Desktop\Новая папка (2)\IMG_20221204_2207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64904"/>
            <a:ext cx="3114037" cy="1752409"/>
          </a:xfrm>
          <a:prstGeom prst="round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2987824" y="4653136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2420888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052736"/>
            <a:ext cx="7992888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Делаем основу – сердечко.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Берем  альбомный лист, складываем его пополам. Со стороны линии сгиба с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помощью карандаша рисуем  половинку сердечка (в сердечке должны поместиться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  <a:latin typeface="+mj-lt"/>
              </a:rPr>
              <a:t>две скорлупки от грецкого ореха), как показано на картинке. 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52736"/>
            <a:ext cx="504056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1.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720080"/>
          </a:xfrm>
          <a:prstGeom prst="roundRect">
            <a:avLst/>
          </a:prstGeom>
          <a:solidFill>
            <a:srgbClr val="EFF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ЭТАПЫ ВЫПОЛНЕНИЯ: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1" name="Picture 3" descr="C:\Users\Мвидео\Desktop\Новая папка (2)\IMG_20221204_22061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3071003" cy="1728192"/>
          </a:xfrm>
          <a:prstGeom prst="roundRect">
            <a:avLst/>
          </a:prstGeom>
          <a:noFill/>
        </p:spPr>
      </p:pic>
      <p:pic>
        <p:nvPicPr>
          <p:cNvPr id="2056" name="Picture 8" descr="C:\Users\Мвидео\Desktop\Новая папка (2)\IMG_20221204_22124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4797152"/>
            <a:ext cx="3071003" cy="172819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5220072" y="371703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371703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155679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1556792"/>
            <a:ext cx="3384376" cy="201622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 помощью ножниц вырезаем нарисованный шаблон сердечка по контуру,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Прикладываем получившийся шаблон к картону. С помощью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карандаша обводим его по контуру. С помощью ножниц вырезаем  получившееся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изображение по контуру, как показано на картинке.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15212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2.</a:t>
            </a:r>
          </a:p>
        </p:txBody>
      </p:sp>
      <p:pic>
        <p:nvPicPr>
          <p:cNvPr id="9" name="Picture 2" descr="C:\Users\Мвидео\Desktop\Новая папка (2)\IMG_20221204_2208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096344" cy="1742452"/>
          </a:xfrm>
          <a:prstGeom prst="roundRect">
            <a:avLst/>
          </a:prstGeom>
          <a:noFill/>
        </p:spPr>
      </p:pic>
      <p:pic>
        <p:nvPicPr>
          <p:cNvPr id="11" name="Picture 7" descr="C:\Users\Мвидео\Desktop\Новая папка (2)\IMG_20221204_22090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3096344" cy="1742453"/>
          </a:xfrm>
          <a:prstGeom prst="roundRect">
            <a:avLst/>
          </a:prstGeom>
          <a:noFill/>
        </p:spPr>
      </p:pic>
      <p:pic>
        <p:nvPicPr>
          <p:cNvPr id="3074" name="Picture 2" descr="C:\Users\Мвидео\Desktop\Новая папка (2)\IMG_20221204_221123 (1)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52916" y="3861049"/>
            <a:ext cx="3071004" cy="1728192"/>
          </a:xfrm>
          <a:prstGeom prst="roundRect">
            <a:avLst/>
          </a:prstGeom>
          <a:noFill/>
        </p:spPr>
      </p:pic>
      <p:pic>
        <p:nvPicPr>
          <p:cNvPr id="12" name="Picture 5" descr="C:\Users\Мвидео\Desktop\Новая папка (2)\IMG_20221204_220758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82966" y="1029402"/>
            <a:ext cx="1728192" cy="3071004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1520" y="5949280"/>
            <a:ext cx="8640960" cy="720080"/>
          </a:xfrm>
          <a:prstGeom prst="roundRect">
            <a:avLst/>
          </a:prstGeom>
          <a:solidFill>
            <a:srgbClr val="FF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>
                <a:solidFill>
                  <a:srgbClr val="FF0000"/>
                </a:solidFill>
              </a:rPr>
              <a:t>!!!  При работе с режущими  предметами (ножницами) необходимо соблюдать правила безопасности!!!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899592" y="1484784"/>
            <a:ext cx="7416824" cy="511256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кисть, краску красного цвета и раскрашиваем получившуюся основу -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сердечко.  Даем  заготовке высохнуть. Основа - сердечко готова!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3.</a:t>
            </a:r>
          </a:p>
        </p:txBody>
      </p:sp>
      <p:pic>
        <p:nvPicPr>
          <p:cNvPr id="4098" name="Picture 2" descr="C:\Users\Мвидео\Desktop\Новая папка (2)\IMG_20221204_221523 (1).jpg"/>
          <p:cNvPicPr>
            <a:picLocks noChangeAspect="1" noChangeArrowheads="1"/>
          </p:cNvPicPr>
          <p:nvPr/>
        </p:nvPicPr>
        <p:blipFill>
          <a:blip r:embed="rId2" cstate="print"/>
          <a:srcRect l="6719" r="10575"/>
          <a:stretch>
            <a:fillRect/>
          </a:stretch>
        </p:blipFill>
        <p:spPr bwMode="auto">
          <a:xfrm>
            <a:off x="1043608" y="1628800"/>
            <a:ext cx="7090606" cy="482453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99592" y="1484784"/>
            <a:ext cx="7416824" cy="511256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две скорлупки от грецкого ореха и  с помощью карандаша намечаем на них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мордочки жирафов (делим скорлупку на две части, большую и маленькую),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080120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4.</a:t>
            </a:r>
          </a:p>
        </p:txBody>
      </p:sp>
      <p:pic>
        <p:nvPicPr>
          <p:cNvPr id="5123" name="Picture 3" descr="C:\Users\Мвидео\Desktop\Новая папка (2)\IMG_20221204_222144 (1).jpg"/>
          <p:cNvPicPr>
            <a:picLocks noChangeAspect="1" noChangeArrowheads="1"/>
          </p:cNvPicPr>
          <p:nvPr/>
        </p:nvPicPr>
        <p:blipFill>
          <a:blip r:embed="rId2" cstate="print"/>
          <a:srcRect l="10415" r="6433"/>
          <a:stretch>
            <a:fillRect/>
          </a:stretch>
        </p:blipFill>
        <p:spPr bwMode="auto">
          <a:xfrm>
            <a:off x="1043608" y="1628800"/>
            <a:ext cx="7128792" cy="4824536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1520" y="1628800"/>
            <a:ext cx="4248472" cy="28803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3861048"/>
            <a:ext cx="4248472" cy="27363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 скорлупки от грецкого ореха  и выкладываем их на основе (определяемся с 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расположением головы жирафов). С помощью карандаша обводим скорлупки.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Головы жирафов готовы. Дорисовываем необходимые детали: шею, уши, рожки,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как показано на картинке.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5.</a:t>
            </a:r>
          </a:p>
        </p:txBody>
      </p:sp>
      <p:pic>
        <p:nvPicPr>
          <p:cNvPr id="5122" name="Picture 2" descr="C:\Users\Мвидео\Desktop\Новая папка (2)\IMG_20221204_222514 (1).jpg"/>
          <p:cNvPicPr>
            <a:picLocks noChangeAspect="1" noChangeArrowheads="1"/>
          </p:cNvPicPr>
          <p:nvPr/>
        </p:nvPicPr>
        <p:blipFill>
          <a:blip r:embed="rId2" cstate="print"/>
          <a:srcRect l="5116"/>
          <a:stretch>
            <a:fillRect/>
          </a:stretch>
        </p:blipFill>
        <p:spPr bwMode="auto">
          <a:xfrm>
            <a:off x="4788024" y="4005064"/>
            <a:ext cx="3934255" cy="2448272"/>
          </a:xfrm>
          <a:prstGeom prst="roundRect">
            <a:avLst/>
          </a:prstGeom>
          <a:noFill/>
        </p:spPr>
      </p:pic>
      <p:pic>
        <p:nvPicPr>
          <p:cNvPr id="5124" name="Picture 4" descr="C:\Users\Мвидео\Desktop\Новая папка (2)\IMG_20221204_222440 (1).jpg"/>
          <p:cNvPicPr>
            <a:picLocks noChangeAspect="1" noChangeArrowheads="1"/>
          </p:cNvPicPr>
          <p:nvPr/>
        </p:nvPicPr>
        <p:blipFill>
          <a:blip r:embed="rId3" cstate="print"/>
          <a:srcRect l="8587" r="5078"/>
          <a:stretch>
            <a:fillRect/>
          </a:stretch>
        </p:blipFill>
        <p:spPr bwMode="auto">
          <a:xfrm>
            <a:off x="395536" y="1772816"/>
            <a:ext cx="3976994" cy="2592288"/>
          </a:xfrm>
          <a:prstGeom prst="round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1691680" y="3140968"/>
            <a:ext cx="79208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115616" y="1916832"/>
            <a:ext cx="7200800" cy="46805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512168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краску красного и желтого цвета. Смешиваем ее в крышке между собой, до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получения оранжевого цвета. Берем  кисть, краску оранжевого цвета и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раскрашиваем большую часть скорлупок, как показано на картинке. Этим же цветом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раскрашиваем нарисованные на основе - сердечке детали : шею, уши, рожки, как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показано на картинке. Даем заготовкам высохнуть.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58417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6.</a:t>
            </a:r>
          </a:p>
        </p:txBody>
      </p:sp>
      <p:pic>
        <p:nvPicPr>
          <p:cNvPr id="6" name="Picture 2" descr="C:\Users\Мвидео\Desktop\Новая папка (2)\IMG_20221204_223206 (1).jpg"/>
          <p:cNvPicPr>
            <a:picLocks noChangeAspect="1" noChangeArrowheads="1"/>
          </p:cNvPicPr>
          <p:nvPr/>
        </p:nvPicPr>
        <p:blipFill>
          <a:blip r:embed="rId2" cstate="print"/>
          <a:srcRect l="5635" r="5761"/>
          <a:stretch>
            <a:fillRect/>
          </a:stretch>
        </p:blipFill>
        <p:spPr bwMode="auto">
          <a:xfrm>
            <a:off x="1259632" y="2060848"/>
            <a:ext cx="6912768" cy="439045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755576" y="1628800"/>
            <a:ext cx="7704856" cy="49685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60648"/>
            <a:ext cx="7992888" cy="1224136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Берем краску белого цвета и добавляем ее в краску оранжевого цвета, получаем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краску светло-оранжевого цвета. Берем кисть, краску светло-оранжевого цвета и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раскрашиваем маленькую часть скорлупки, как показано на картинке. Даем</a:t>
            </a:r>
          </a:p>
          <a:p>
            <a:pPr marL="342900" indent="-342900"/>
            <a:r>
              <a:rPr lang="ru-RU" sz="1600" b="1" dirty="0">
                <a:solidFill>
                  <a:srgbClr val="002060"/>
                </a:solidFill>
              </a:rPr>
              <a:t>заготовке высохнуть.</a:t>
            </a:r>
          </a:p>
          <a:p>
            <a:pPr marL="342900" indent="-342900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504056" cy="1296144"/>
          </a:xfrm>
          <a:prstGeom prst="roundRect">
            <a:avLst/>
          </a:prstGeom>
          <a:solidFill>
            <a:srgbClr val="F89F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7.</a:t>
            </a:r>
          </a:p>
        </p:txBody>
      </p:sp>
      <p:pic>
        <p:nvPicPr>
          <p:cNvPr id="2050" name="Picture 2" descr="C:\Users\Мвидео\Desktop\Новая папка (2)\IMG_20221204_223335 (1).jpg"/>
          <p:cNvPicPr>
            <a:picLocks noChangeAspect="1" noChangeArrowheads="1"/>
          </p:cNvPicPr>
          <p:nvPr/>
        </p:nvPicPr>
        <p:blipFill>
          <a:blip r:embed="rId2" cstate="print"/>
          <a:srcRect r="9592"/>
          <a:stretch>
            <a:fillRect/>
          </a:stretch>
        </p:blipFill>
        <p:spPr bwMode="auto">
          <a:xfrm>
            <a:off x="899592" y="1772816"/>
            <a:ext cx="7403839" cy="46805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6511</TotalTime>
  <Words>688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Варерий</cp:lastModifiedBy>
  <cp:revision>739</cp:revision>
  <dcterms:created xsi:type="dcterms:W3CDTF">2015-02-17T16:12:33Z</dcterms:created>
  <dcterms:modified xsi:type="dcterms:W3CDTF">2025-11-06T07:51:01Z</dcterms:modified>
</cp:coreProperties>
</file>