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9" r:id="rId9"/>
    <p:sldId id="268" r:id="rId10"/>
    <p:sldId id="264" r:id="rId11"/>
    <p:sldId id="262" r:id="rId12"/>
    <p:sldId id="270" r:id="rId13"/>
    <p:sldId id="265" r:id="rId14"/>
    <p:sldId id="271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Puimek Font TH" panose="020B0604020202020204" charset="-34"/>
      <p:regular r:id="rId29"/>
    </p:embeddedFont>
    <p:embeddedFont>
      <p:font typeface="Times New Roman" panose="020206030504050203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457"/>
    <a:srgbClr val="FFFFFF"/>
    <a:srgbClr val="FFF0DD"/>
    <a:srgbClr val="FF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9" r="-239"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1314" y="-241367"/>
            <a:ext cx="19761284" cy="1706315"/>
            <a:chOff x="0" y="0"/>
            <a:chExt cx="7081998" cy="611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1998" cy="611505"/>
            </a:xfrm>
            <a:custGeom>
              <a:avLst/>
              <a:gdLst/>
              <a:ahLst/>
              <a:cxnLst/>
              <a:rect l="l" t="t" r="r" b="b"/>
              <a:pathLst>
                <a:path w="7081998" h="611505">
                  <a:moveTo>
                    <a:pt x="0" y="0"/>
                  </a:moveTo>
                  <a:lnTo>
                    <a:pt x="7081998" y="0"/>
                  </a:lnTo>
                  <a:lnTo>
                    <a:pt x="7081998" y="611505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081998" cy="64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35239" y="-393767"/>
            <a:ext cx="19761284" cy="1623796"/>
            <a:chOff x="0" y="0"/>
            <a:chExt cx="7081998" cy="581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1998" cy="581932"/>
            </a:xfrm>
            <a:custGeom>
              <a:avLst/>
              <a:gdLst/>
              <a:ahLst/>
              <a:cxnLst/>
              <a:rect l="l" t="t" r="r" b="b"/>
              <a:pathLst>
                <a:path w="7081998" h="581932">
                  <a:moveTo>
                    <a:pt x="0" y="0"/>
                  </a:moveTo>
                  <a:lnTo>
                    <a:pt x="7081998" y="0"/>
                  </a:lnTo>
                  <a:lnTo>
                    <a:pt x="7081998" y="581932"/>
                  </a:lnTo>
                  <a:lnTo>
                    <a:pt x="0" y="581932"/>
                  </a:ln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81998" cy="610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2600" y="2039020"/>
            <a:ext cx="14782800" cy="7143079"/>
            <a:chOff x="0" y="0"/>
            <a:chExt cx="11063017" cy="483925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063017" cy="4598268"/>
              <a:chOff x="0" y="0"/>
              <a:chExt cx="2185287" cy="9083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85287" cy="908300"/>
              </a:xfrm>
              <a:custGeom>
                <a:avLst/>
                <a:gdLst/>
                <a:ahLst/>
                <a:cxnLst/>
                <a:rect l="l" t="t" r="r" b="b"/>
                <a:pathLst>
                  <a:path w="2185287" h="908300">
                    <a:moveTo>
                      <a:pt x="21461" y="0"/>
                    </a:moveTo>
                    <a:lnTo>
                      <a:pt x="2163827" y="0"/>
                    </a:lnTo>
                    <a:cubicBezTo>
                      <a:pt x="2169519" y="0"/>
                      <a:pt x="2174977" y="2261"/>
                      <a:pt x="2179002" y="6286"/>
                    </a:cubicBezTo>
                    <a:cubicBezTo>
                      <a:pt x="2183026" y="10310"/>
                      <a:pt x="2185287" y="15769"/>
                      <a:pt x="2185287" y="21461"/>
                    </a:cubicBezTo>
                    <a:lnTo>
                      <a:pt x="2185287" y="886839"/>
                    </a:lnTo>
                    <a:cubicBezTo>
                      <a:pt x="2185287" y="898692"/>
                      <a:pt x="2175679" y="908300"/>
                      <a:pt x="2163827" y="908300"/>
                    </a:cubicBezTo>
                    <a:lnTo>
                      <a:pt x="21461" y="908300"/>
                    </a:lnTo>
                    <a:cubicBezTo>
                      <a:pt x="9608" y="908300"/>
                      <a:pt x="0" y="898692"/>
                      <a:pt x="0" y="886839"/>
                    </a:cubicBezTo>
                    <a:lnTo>
                      <a:pt x="0" y="21461"/>
                    </a:lnTo>
                    <a:cubicBezTo>
                      <a:pt x="0" y="9608"/>
                      <a:pt x="9608" y="0"/>
                      <a:pt x="214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rnd">
                <a:solidFill>
                  <a:srgbClr val="F66324"/>
                </a:solidFill>
                <a:prstDash val="lgDash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2185287" cy="89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200"/>
                  </a:lnSpc>
                </a:pPr>
                <a:endParaRPr sz="28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16823" y="123104"/>
              <a:ext cx="10503577" cy="4716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ru-RU" sz="6600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Делителем натурального числа </a:t>
              </a:r>
              <a:r>
                <a:rPr lang="ru-RU" sz="8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а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 называют натуральное число </a:t>
              </a:r>
              <a:r>
                <a:rPr lang="en-US" sz="8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, на которое </a:t>
              </a:r>
              <a:r>
                <a:rPr lang="ru-RU" sz="88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а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 делится без остатка</a:t>
              </a:r>
            </a:p>
            <a:p>
              <a:pPr algn="ctr"/>
              <a:r>
                <a:rPr lang="ru-RU" sz="96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а : </a:t>
              </a:r>
              <a:r>
                <a:rPr lang="en-US" sz="96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b</a:t>
              </a:r>
              <a:endParaRPr lang="en-US" sz="96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73486" y="9629413"/>
            <a:ext cx="19263457" cy="816055"/>
            <a:chOff x="0" y="0"/>
            <a:chExt cx="25684609" cy="1088074"/>
          </a:xfrm>
        </p:grpSpPr>
        <p:sp>
          <p:nvSpPr>
            <p:cNvPr id="14" name="Freeform 14"/>
            <p:cNvSpPr/>
            <p:nvPr/>
          </p:nvSpPr>
          <p:spPr>
            <a:xfrm rot="-10800000" flipV="1">
              <a:off x="0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6" y="1088074"/>
                  </a:lnTo>
                  <a:lnTo>
                    <a:pt x="12732776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 flipV="1">
              <a:off x="12951832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7" y="1088074"/>
                  </a:lnTo>
                  <a:lnTo>
                    <a:pt x="12732777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875" y="523875"/>
            <a:ext cx="17240250" cy="9239250"/>
            <a:chOff x="0" y="0"/>
            <a:chExt cx="7729869" cy="4142526"/>
          </a:xfrm>
        </p:grpSpPr>
        <p:sp>
          <p:nvSpPr>
            <p:cNvPr id="3" name="Freeform 3"/>
            <p:cNvSpPr/>
            <p:nvPr/>
          </p:nvSpPr>
          <p:spPr>
            <a:xfrm>
              <a:off x="-10795" y="-1905"/>
              <a:ext cx="7740537" cy="4144304"/>
            </a:xfrm>
            <a:custGeom>
              <a:avLst/>
              <a:gdLst/>
              <a:ahLst/>
              <a:cxnLst/>
              <a:rect l="l" t="t" r="r" b="b"/>
              <a:pathLst>
                <a:path w="7740537" h="4144304">
                  <a:moveTo>
                    <a:pt x="7724408" y="186309"/>
                  </a:moveTo>
                  <a:cubicBezTo>
                    <a:pt x="7724027" y="125349"/>
                    <a:pt x="7733425" y="8509"/>
                    <a:pt x="7733425" y="8509"/>
                  </a:cubicBezTo>
                  <a:lnTo>
                    <a:pt x="7588518" y="6223"/>
                  </a:lnTo>
                  <a:lnTo>
                    <a:pt x="7383032" y="16002"/>
                  </a:lnTo>
                  <a:cubicBezTo>
                    <a:pt x="7383032" y="16002"/>
                    <a:pt x="7049403" y="0"/>
                    <a:pt x="7017526" y="14986"/>
                  </a:cubicBezTo>
                  <a:cubicBezTo>
                    <a:pt x="6985522" y="29972"/>
                    <a:pt x="6919609" y="6223"/>
                    <a:pt x="6919609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3498637"/>
                  </a:lnTo>
                  <a:lnTo>
                    <a:pt x="25019" y="3677452"/>
                  </a:lnTo>
                  <a:cubicBezTo>
                    <a:pt x="25019" y="3677452"/>
                    <a:pt x="0" y="3718601"/>
                    <a:pt x="16002" y="3878620"/>
                  </a:cubicBezTo>
                  <a:cubicBezTo>
                    <a:pt x="32004" y="4038640"/>
                    <a:pt x="49276" y="4133890"/>
                    <a:pt x="49276" y="4133890"/>
                  </a:cubicBezTo>
                  <a:lnTo>
                    <a:pt x="132842" y="4134145"/>
                  </a:lnTo>
                  <a:lnTo>
                    <a:pt x="305562" y="4117634"/>
                  </a:lnTo>
                  <a:lnTo>
                    <a:pt x="532511" y="4135160"/>
                  </a:lnTo>
                  <a:lnTo>
                    <a:pt x="771144" y="4144304"/>
                  </a:lnTo>
                  <a:lnTo>
                    <a:pt x="906526" y="4119158"/>
                  </a:lnTo>
                  <a:lnTo>
                    <a:pt x="1008761" y="4136431"/>
                  </a:lnTo>
                  <a:lnTo>
                    <a:pt x="6984379" y="4138335"/>
                  </a:lnTo>
                  <a:lnTo>
                    <a:pt x="7227330" y="4138970"/>
                  </a:lnTo>
                  <a:lnTo>
                    <a:pt x="7464185" y="4129319"/>
                  </a:lnTo>
                  <a:lnTo>
                    <a:pt x="7650494" y="4140114"/>
                  </a:lnTo>
                  <a:lnTo>
                    <a:pt x="7727964" y="4140368"/>
                  </a:lnTo>
                  <a:lnTo>
                    <a:pt x="7728345" y="3992413"/>
                  </a:lnTo>
                  <a:lnTo>
                    <a:pt x="7728599" y="3878747"/>
                  </a:lnTo>
                  <a:lnTo>
                    <a:pt x="7720725" y="3673262"/>
                  </a:lnTo>
                  <a:lnTo>
                    <a:pt x="7729615" y="3505114"/>
                  </a:lnTo>
                  <a:lnTo>
                    <a:pt x="7731393" y="671576"/>
                  </a:lnTo>
                  <a:lnTo>
                    <a:pt x="7740537" y="424561"/>
                  </a:lnTo>
                  <a:cubicBezTo>
                    <a:pt x="7740537" y="424561"/>
                    <a:pt x="7724535" y="247015"/>
                    <a:pt x="7724154" y="1860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6492" y="148537"/>
            <a:ext cx="17875017" cy="222938"/>
            <a:chOff x="0" y="0"/>
            <a:chExt cx="3746500" cy="509270"/>
          </a:xfrm>
        </p:grpSpPr>
        <p:sp>
          <p:nvSpPr>
            <p:cNvPr id="5" name="Freeform 5"/>
            <p:cNvSpPr/>
            <p:nvPr/>
          </p:nvSpPr>
          <p:spPr>
            <a:xfrm>
              <a:off x="219710" y="191770"/>
              <a:ext cx="40393526" cy="125730"/>
            </a:xfrm>
            <a:custGeom>
              <a:avLst/>
              <a:gdLst/>
              <a:ahLst/>
              <a:cxnLst/>
              <a:rect l="l" t="t" r="r" b="b"/>
              <a:pathLst>
                <a:path w="40393526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3316309" y="24130"/>
                  </a:moveTo>
                  <a:lnTo>
                    <a:pt x="3316309" y="106680"/>
                  </a:lnTo>
                  <a:lnTo>
                    <a:pt x="8036805" y="107950"/>
                  </a:lnTo>
                  <a:lnTo>
                    <a:pt x="9013457" y="107950"/>
                  </a:lnTo>
                  <a:lnTo>
                    <a:pt x="9966858" y="102870"/>
                  </a:lnTo>
                  <a:lnTo>
                    <a:pt x="11013273" y="120650"/>
                  </a:lnTo>
                  <a:lnTo>
                    <a:pt x="11013273" y="52070"/>
                  </a:lnTo>
                  <a:lnTo>
                    <a:pt x="11013273" y="25400"/>
                  </a:lnTo>
                  <a:lnTo>
                    <a:pt x="4502246" y="24130"/>
                  </a:lnTo>
                  <a:cubicBezTo>
                    <a:pt x="4478993" y="24130"/>
                    <a:pt x="3316309" y="24130"/>
                    <a:pt x="3316309" y="24130"/>
                  </a:cubicBezTo>
                  <a:close/>
                  <a:moveTo>
                    <a:pt x="35452878" y="11430"/>
                  </a:moveTo>
                  <a:lnTo>
                    <a:pt x="35057566" y="3810"/>
                  </a:lnTo>
                  <a:lnTo>
                    <a:pt x="32313634" y="2540"/>
                  </a:lnTo>
                  <a:lnTo>
                    <a:pt x="31360232" y="2540"/>
                  </a:lnTo>
                  <a:lnTo>
                    <a:pt x="30430084" y="7620"/>
                  </a:lnTo>
                  <a:lnTo>
                    <a:pt x="29709223" y="2540"/>
                  </a:lnTo>
                  <a:lnTo>
                    <a:pt x="29383671" y="2540"/>
                  </a:lnTo>
                  <a:lnTo>
                    <a:pt x="29383671" y="71120"/>
                  </a:lnTo>
                  <a:lnTo>
                    <a:pt x="29383671" y="123190"/>
                  </a:lnTo>
                  <a:lnTo>
                    <a:pt x="35755173" y="99060"/>
                  </a:lnTo>
                  <a:lnTo>
                    <a:pt x="36917856" y="99060"/>
                  </a:lnTo>
                  <a:lnTo>
                    <a:pt x="36917856" y="3810"/>
                  </a:lnTo>
                  <a:lnTo>
                    <a:pt x="35987711" y="0"/>
                  </a:lnTo>
                  <a:lnTo>
                    <a:pt x="35452878" y="11430"/>
                  </a:lnTo>
                  <a:close/>
                  <a:moveTo>
                    <a:pt x="22361064" y="26670"/>
                  </a:moveTo>
                  <a:lnTo>
                    <a:pt x="18477701" y="17780"/>
                  </a:lnTo>
                  <a:lnTo>
                    <a:pt x="17594062" y="22860"/>
                  </a:lnTo>
                  <a:lnTo>
                    <a:pt x="16617408" y="73660"/>
                  </a:lnTo>
                  <a:lnTo>
                    <a:pt x="16617408" y="100330"/>
                  </a:lnTo>
                  <a:lnTo>
                    <a:pt x="22663361" y="101600"/>
                  </a:lnTo>
                  <a:lnTo>
                    <a:pt x="23756282" y="101600"/>
                  </a:lnTo>
                  <a:lnTo>
                    <a:pt x="23756282" y="19050"/>
                  </a:lnTo>
                  <a:lnTo>
                    <a:pt x="22872643" y="15240"/>
                  </a:lnTo>
                  <a:lnTo>
                    <a:pt x="22361064" y="26670"/>
                  </a:lnTo>
                  <a:close/>
                  <a:moveTo>
                    <a:pt x="40037926" y="0"/>
                  </a:moveTo>
                  <a:lnTo>
                    <a:pt x="39973158" y="0"/>
                  </a:lnTo>
                  <a:lnTo>
                    <a:pt x="39973158" y="82550"/>
                  </a:lnTo>
                  <a:lnTo>
                    <a:pt x="40025226" y="86360"/>
                  </a:lnTo>
                  <a:lnTo>
                    <a:pt x="40054436" y="74930"/>
                  </a:lnTo>
                  <a:lnTo>
                    <a:pt x="40077297" y="82550"/>
                  </a:lnTo>
                  <a:lnTo>
                    <a:pt x="40230965" y="83820"/>
                  </a:lnTo>
                  <a:lnTo>
                    <a:pt x="40284308" y="83820"/>
                  </a:lnTo>
                  <a:lnTo>
                    <a:pt x="40336376" y="78740"/>
                  </a:lnTo>
                  <a:lnTo>
                    <a:pt x="40377015" y="71120"/>
                  </a:lnTo>
                  <a:lnTo>
                    <a:pt x="40393526" y="71120"/>
                  </a:lnTo>
                  <a:lnTo>
                    <a:pt x="40393526" y="27940"/>
                  </a:lnTo>
                  <a:lnTo>
                    <a:pt x="40393526" y="0"/>
                  </a:lnTo>
                  <a:lnTo>
                    <a:pt x="40037926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06492" y="9914432"/>
            <a:ext cx="17875017" cy="222938"/>
            <a:chOff x="0" y="0"/>
            <a:chExt cx="3746500" cy="509270"/>
          </a:xfrm>
        </p:grpSpPr>
        <p:sp>
          <p:nvSpPr>
            <p:cNvPr id="7" name="Freeform 7"/>
            <p:cNvSpPr/>
            <p:nvPr/>
          </p:nvSpPr>
          <p:spPr>
            <a:xfrm>
              <a:off x="219710" y="191770"/>
              <a:ext cx="40393526" cy="125730"/>
            </a:xfrm>
            <a:custGeom>
              <a:avLst/>
              <a:gdLst/>
              <a:ahLst/>
              <a:cxnLst/>
              <a:rect l="l" t="t" r="r" b="b"/>
              <a:pathLst>
                <a:path w="40393526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3316309" y="24130"/>
                  </a:moveTo>
                  <a:lnTo>
                    <a:pt x="3316309" y="106680"/>
                  </a:lnTo>
                  <a:lnTo>
                    <a:pt x="8036805" y="107950"/>
                  </a:lnTo>
                  <a:lnTo>
                    <a:pt x="9013457" y="107950"/>
                  </a:lnTo>
                  <a:lnTo>
                    <a:pt x="9966858" y="102870"/>
                  </a:lnTo>
                  <a:lnTo>
                    <a:pt x="11013273" y="120650"/>
                  </a:lnTo>
                  <a:lnTo>
                    <a:pt x="11013273" y="52070"/>
                  </a:lnTo>
                  <a:lnTo>
                    <a:pt x="11013273" y="25400"/>
                  </a:lnTo>
                  <a:lnTo>
                    <a:pt x="4502246" y="24130"/>
                  </a:lnTo>
                  <a:cubicBezTo>
                    <a:pt x="4478993" y="24130"/>
                    <a:pt x="3316309" y="24130"/>
                    <a:pt x="3316309" y="24130"/>
                  </a:cubicBezTo>
                  <a:close/>
                  <a:moveTo>
                    <a:pt x="35452878" y="11430"/>
                  </a:moveTo>
                  <a:lnTo>
                    <a:pt x="35057566" y="3810"/>
                  </a:lnTo>
                  <a:lnTo>
                    <a:pt x="32313634" y="2540"/>
                  </a:lnTo>
                  <a:lnTo>
                    <a:pt x="31360232" y="2540"/>
                  </a:lnTo>
                  <a:lnTo>
                    <a:pt x="30430084" y="7620"/>
                  </a:lnTo>
                  <a:lnTo>
                    <a:pt x="29709223" y="2540"/>
                  </a:lnTo>
                  <a:lnTo>
                    <a:pt x="29383671" y="2540"/>
                  </a:lnTo>
                  <a:lnTo>
                    <a:pt x="29383671" y="71120"/>
                  </a:lnTo>
                  <a:lnTo>
                    <a:pt x="29383671" y="123190"/>
                  </a:lnTo>
                  <a:lnTo>
                    <a:pt x="35755173" y="99060"/>
                  </a:lnTo>
                  <a:lnTo>
                    <a:pt x="36917856" y="99060"/>
                  </a:lnTo>
                  <a:lnTo>
                    <a:pt x="36917856" y="3810"/>
                  </a:lnTo>
                  <a:lnTo>
                    <a:pt x="35987711" y="0"/>
                  </a:lnTo>
                  <a:lnTo>
                    <a:pt x="35452878" y="11430"/>
                  </a:lnTo>
                  <a:close/>
                  <a:moveTo>
                    <a:pt x="22361064" y="26670"/>
                  </a:moveTo>
                  <a:lnTo>
                    <a:pt x="18477701" y="17780"/>
                  </a:lnTo>
                  <a:lnTo>
                    <a:pt x="17594062" y="22860"/>
                  </a:lnTo>
                  <a:lnTo>
                    <a:pt x="16617408" y="73660"/>
                  </a:lnTo>
                  <a:lnTo>
                    <a:pt x="16617408" y="100330"/>
                  </a:lnTo>
                  <a:lnTo>
                    <a:pt x="22663361" y="101600"/>
                  </a:lnTo>
                  <a:lnTo>
                    <a:pt x="23756282" y="101600"/>
                  </a:lnTo>
                  <a:lnTo>
                    <a:pt x="23756282" y="19050"/>
                  </a:lnTo>
                  <a:lnTo>
                    <a:pt x="22872643" y="15240"/>
                  </a:lnTo>
                  <a:lnTo>
                    <a:pt x="22361064" y="26670"/>
                  </a:lnTo>
                  <a:close/>
                  <a:moveTo>
                    <a:pt x="40037926" y="0"/>
                  </a:moveTo>
                  <a:lnTo>
                    <a:pt x="39973158" y="0"/>
                  </a:lnTo>
                  <a:lnTo>
                    <a:pt x="39973158" y="82550"/>
                  </a:lnTo>
                  <a:lnTo>
                    <a:pt x="40025226" y="86360"/>
                  </a:lnTo>
                  <a:lnTo>
                    <a:pt x="40054436" y="74930"/>
                  </a:lnTo>
                  <a:lnTo>
                    <a:pt x="40077297" y="82550"/>
                  </a:lnTo>
                  <a:lnTo>
                    <a:pt x="40230965" y="83820"/>
                  </a:lnTo>
                  <a:lnTo>
                    <a:pt x="40284308" y="83820"/>
                  </a:lnTo>
                  <a:lnTo>
                    <a:pt x="40336376" y="78740"/>
                  </a:lnTo>
                  <a:lnTo>
                    <a:pt x="40377015" y="71120"/>
                  </a:lnTo>
                  <a:lnTo>
                    <a:pt x="40393526" y="71120"/>
                  </a:lnTo>
                  <a:lnTo>
                    <a:pt x="40393526" y="27940"/>
                  </a:lnTo>
                  <a:lnTo>
                    <a:pt x="40393526" y="0"/>
                  </a:lnTo>
                  <a:lnTo>
                    <a:pt x="40037926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-4645369" y="5032031"/>
            <a:ext cx="9810750" cy="222938"/>
            <a:chOff x="0" y="0"/>
            <a:chExt cx="3746500" cy="509270"/>
          </a:xfrm>
        </p:grpSpPr>
        <p:sp>
          <p:nvSpPr>
            <p:cNvPr id="30" name="Freeform 30"/>
            <p:cNvSpPr/>
            <p:nvPr/>
          </p:nvSpPr>
          <p:spPr>
            <a:xfrm>
              <a:off x="219710" y="191770"/>
              <a:ext cx="21971850" cy="125730"/>
            </a:xfrm>
            <a:custGeom>
              <a:avLst/>
              <a:gdLst/>
              <a:ahLst/>
              <a:cxnLst/>
              <a:rect l="l" t="t" r="r" b="b"/>
              <a:pathLst>
                <a:path w="21971850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2038694" y="24130"/>
                  </a:moveTo>
                  <a:lnTo>
                    <a:pt x="2038694" y="106680"/>
                  </a:lnTo>
                  <a:lnTo>
                    <a:pt x="4542473" y="107950"/>
                  </a:lnTo>
                  <a:lnTo>
                    <a:pt x="5060496" y="107950"/>
                  </a:lnTo>
                  <a:lnTo>
                    <a:pt x="5566185" y="102870"/>
                  </a:lnTo>
                  <a:lnTo>
                    <a:pt x="6121210" y="120650"/>
                  </a:lnTo>
                  <a:lnTo>
                    <a:pt x="6121210" y="52070"/>
                  </a:lnTo>
                  <a:lnTo>
                    <a:pt x="6121210" y="25400"/>
                  </a:lnTo>
                  <a:lnTo>
                    <a:pt x="2667722" y="24130"/>
                  </a:lnTo>
                  <a:cubicBezTo>
                    <a:pt x="2655389" y="24130"/>
                    <a:pt x="2038694" y="24130"/>
                    <a:pt x="2038694" y="24130"/>
                  </a:cubicBezTo>
                  <a:close/>
                  <a:moveTo>
                    <a:pt x="19084121" y="11430"/>
                  </a:moveTo>
                  <a:lnTo>
                    <a:pt x="18874445" y="3810"/>
                  </a:lnTo>
                  <a:lnTo>
                    <a:pt x="17419047" y="2540"/>
                  </a:lnTo>
                  <a:lnTo>
                    <a:pt x="16913357" y="2540"/>
                  </a:lnTo>
                  <a:lnTo>
                    <a:pt x="16420001" y="7620"/>
                  </a:lnTo>
                  <a:lnTo>
                    <a:pt x="16037653" y="2540"/>
                  </a:lnTo>
                  <a:lnTo>
                    <a:pt x="15864976" y="2540"/>
                  </a:lnTo>
                  <a:lnTo>
                    <a:pt x="15864976" y="71120"/>
                  </a:lnTo>
                  <a:lnTo>
                    <a:pt x="15864976" y="123190"/>
                  </a:lnTo>
                  <a:lnTo>
                    <a:pt x="19244460" y="99060"/>
                  </a:lnTo>
                  <a:lnTo>
                    <a:pt x="19861154" y="99060"/>
                  </a:lnTo>
                  <a:lnTo>
                    <a:pt x="19861154" y="3810"/>
                  </a:lnTo>
                  <a:lnTo>
                    <a:pt x="19367798" y="0"/>
                  </a:lnTo>
                  <a:lnTo>
                    <a:pt x="19084121" y="11430"/>
                  </a:lnTo>
                  <a:close/>
                  <a:moveTo>
                    <a:pt x="12140145" y="26670"/>
                  </a:moveTo>
                  <a:lnTo>
                    <a:pt x="10080387" y="17780"/>
                  </a:lnTo>
                  <a:lnTo>
                    <a:pt x="9611698" y="22860"/>
                  </a:lnTo>
                  <a:lnTo>
                    <a:pt x="9093676" y="73660"/>
                  </a:lnTo>
                  <a:lnTo>
                    <a:pt x="9093676" y="100330"/>
                  </a:lnTo>
                  <a:lnTo>
                    <a:pt x="12300485" y="101600"/>
                  </a:lnTo>
                  <a:lnTo>
                    <a:pt x="12880177" y="101600"/>
                  </a:lnTo>
                  <a:lnTo>
                    <a:pt x="12880177" y="19050"/>
                  </a:lnTo>
                  <a:lnTo>
                    <a:pt x="12411490" y="15240"/>
                  </a:lnTo>
                  <a:lnTo>
                    <a:pt x="12140145" y="26670"/>
                  </a:lnTo>
                  <a:close/>
                  <a:moveTo>
                    <a:pt x="21616250" y="0"/>
                  </a:moveTo>
                  <a:lnTo>
                    <a:pt x="21551480" y="0"/>
                  </a:lnTo>
                  <a:lnTo>
                    <a:pt x="21551480" y="82550"/>
                  </a:lnTo>
                  <a:lnTo>
                    <a:pt x="21603550" y="86360"/>
                  </a:lnTo>
                  <a:lnTo>
                    <a:pt x="21632759" y="74930"/>
                  </a:lnTo>
                  <a:lnTo>
                    <a:pt x="21655620" y="82550"/>
                  </a:lnTo>
                  <a:lnTo>
                    <a:pt x="21809290" y="83820"/>
                  </a:lnTo>
                  <a:lnTo>
                    <a:pt x="21862630" y="83820"/>
                  </a:lnTo>
                  <a:lnTo>
                    <a:pt x="21914700" y="78740"/>
                  </a:lnTo>
                  <a:lnTo>
                    <a:pt x="21955340" y="71120"/>
                  </a:lnTo>
                  <a:lnTo>
                    <a:pt x="21971850" y="71120"/>
                  </a:lnTo>
                  <a:lnTo>
                    <a:pt x="21971850" y="27940"/>
                  </a:lnTo>
                  <a:lnTo>
                    <a:pt x="21971850" y="0"/>
                  </a:lnTo>
                  <a:lnTo>
                    <a:pt x="21616250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31" name="Group 31"/>
          <p:cNvGrpSpPr/>
          <p:nvPr/>
        </p:nvGrpSpPr>
        <p:grpSpPr>
          <a:xfrm rot="5400000">
            <a:off x="13118756" y="5032031"/>
            <a:ext cx="9810750" cy="222938"/>
            <a:chOff x="0" y="0"/>
            <a:chExt cx="3746500" cy="509270"/>
          </a:xfrm>
        </p:grpSpPr>
        <p:sp>
          <p:nvSpPr>
            <p:cNvPr id="32" name="Freeform 32"/>
            <p:cNvSpPr/>
            <p:nvPr/>
          </p:nvSpPr>
          <p:spPr>
            <a:xfrm>
              <a:off x="219710" y="191770"/>
              <a:ext cx="21971850" cy="125730"/>
            </a:xfrm>
            <a:custGeom>
              <a:avLst/>
              <a:gdLst/>
              <a:ahLst/>
              <a:cxnLst/>
              <a:rect l="l" t="t" r="r" b="b"/>
              <a:pathLst>
                <a:path w="21971850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2038694" y="24130"/>
                  </a:moveTo>
                  <a:lnTo>
                    <a:pt x="2038694" y="106680"/>
                  </a:lnTo>
                  <a:lnTo>
                    <a:pt x="4542473" y="107950"/>
                  </a:lnTo>
                  <a:lnTo>
                    <a:pt x="5060496" y="107950"/>
                  </a:lnTo>
                  <a:lnTo>
                    <a:pt x="5566185" y="102870"/>
                  </a:lnTo>
                  <a:lnTo>
                    <a:pt x="6121210" y="120650"/>
                  </a:lnTo>
                  <a:lnTo>
                    <a:pt x="6121210" y="52070"/>
                  </a:lnTo>
                  <a:lnTo>
                    <a:pt x="6121210" y="25400"/>
                  </a:lnTo>
                  <a:lnTo>
                    <a:pt x="2667722" y="24130"/>
                  </a:lnTo>
                  <a:cubicBezTo>
                    <a:pt x="2655389" y="24130"/>
                    <a:pt x="2038694" y="24130"/>
                    <a:pt x="2038694" y="24130"/>
                  </a:cubicBezTo>
                  <a:close/>
                  <a:moveTo>
                    <a:pt x="19084121" y="11430"/>
                  </a:moveTo>
                  <a:lnTo>
                    <a:pt x="18874445" y="3810"/>
                  </a:lnTo>
                  <a:lnTo>
                    <a:pt x="17419047" y="2540"/>
                  </a:lnTo>
                  <a:lnTo>
                    <a:pt x="16913357" y="2540"/>
                  </a:lnTo>
                  <a:lnTo>
                    <a:pt x="16420001" y="7620"/>
                  </a:lnTo>
                  <a:lnTo>
                    <a:pt x="16037653" y="2540"/>
                  </a:lnTo>
                  <a:lnTo>
                    <a:pt x="15864976" y="2540"/>
                  </a:lnTo>
                  <a:lnTo>
                    <a:pt x="15864976" y="71120"/>
                  </a:lnTo>
                  <a:lnTo>
                    <a:pt x="15864976" y="123190"/>
                  </a:lnTo>
                  <a:lnTo>
                    <a:pt x="19244460" y="99060"/>
                  </a:lnTo>
                  <a:lnTo>
                    <a:pt x="19861154" y="99060"/>
                  </a:lnTo>
                  <a:lnTo>
                    <a:pt x="19861154" y="3810"/>
                  </a:lnTo>
                  <a:lnTo>
                    <a:pt x="19367798" y="0"/>
                  </a:lnTo>
                  <a:lnTo>
                    <a:pt x="19084121" y="11430"/>
                  </a:lnTo>
                  <a:close/>
                  <a:moveTo>
                    <a:pt x="12140145" y="26670"/>
                  </a:moveTo>
                  <a:lnTo>
                    <a:pt x="10080387" y="17780"/>
                  </a:lnTo>
                  <a:lnTo>
                    <a:pt x="9611698" y="22860"/>
                  </a:lnTo>
                  <a:lnTo>
                    <a:pt x="9093676" y="73660"/>
                  </a:lnTo>
                  <a:lnTo>
                    <a:pt x="9093676" y="100330"/>
                  </a:lnTo>
                  <a:lnTo>
                    <a:pt x="12300485" y="101600"/>
                  </a:lnTo>
                  <a:lnTo>
                    <a:pt x="12880177" y="101600"/>
                  </a:lnTo>
                  <a:lnTo>
                    <a:pt x="12880177" y="19050"/>
                  </a:lnTo>
                  <a:lnTo>
                    <a:pt x="12411490" y="15240"/>
                  </a:lnTo>
                  <a:lnTo>
                    <a:pt x="12140145" y="26670"/>
                  </a:lnTo>
                  <a:close/>
                  <a:moveTo>
                    <a:pt x="21616250" y="0"/>
                  </a:moveTo>
                  <a:lnTo>
                    <a:pt x="21551480" y="0"/>
                  </a:lnTo>
                  <a:lnTo>
                    <a:pt x="21551480" y="82550"/>
                  </a:lnTo>
                  <a:lnTo>
                    <a:pt x="21603550" y="86360"/>
                  </a:lnTo>
                  <a:lnTo>
                    <a:pt x="21632759" y="74930"/>
                  </a:lnTo>
                  <a:lnTo>
                    <a:pt x="21655620" y="82550"/>
                  </a:lnTo>
                  <a:lnTo>
                    <a:pt x="21809290" y="83820"/>
                  </a:lnTo>
                  <a:lnTo>
                    <a:pt x="21862630" y="83820"/>
                  </a:lnTo>
                  <a:lnTo>
                    <a:pt x="21914700" y="78740"/>
                  </a:lnTo>
                  <a:lnTo>
                    <a:pt x="21955340" y="71120"/>
                  </a:lnTo>
                  <a:lnTo>
                    <a:pt x="21971850" y="71120"/>
                  </a:lnTo>
                  <a:lnTo>
                    <a:pt x="21971850" y="27940"/>
                  </a:lnTo>
                  <a:lnTo>
                    <a:pt x="21971850" y="0"/>
                  </a:lnTo>
                  <a:lnTo>
                    <a:pt x="21616250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422921" y="455690"/>
            <a:ext cx="1662637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6600" b="1" dirty="0">
                <a:solidFill>
                  <a:srgbClr val="699294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Пусть на столе лежат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4</a:t>
            </a:r>
            <a:r>
              <a:rPr lang="ru-RU" sz="6600" b="1" dirty="0">
                <a:solidFill>
                  <a:srgbClr val="699294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 пачки, в каждой из которых по </a:t>
            </a:r>
            <a:r>
              <a:rPr lang="ru-RU" sz="6600" b="1" u="sng" dirty="0">
                <a:solidFill>
                  <a:srgbClr val="FF0000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8</a:t>
            </a:r>
            <a:r>
              <a:rPr lang="ru-RU" sz="6600" b="1" dirty="0">
                <a:solidFill>
                  <a:srgbClr val="699294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 печений. Можно ли, не раскрывая пачек, взять </a:t>
            </a:r>
            <a:r>
              <a:rPr lang="ru-RU" sz="6600" b="1" u="sng" dirty="0">
                <a:solidFill>
                  <a:srgbClr val="FF0000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24</a:t>
            </a:r>
            <a:r>
              <a:rPr lang="ru-RU" sz="6600" b="1" dirty="0">
                <a:solidFill>
                  <a:srgbClr val="699294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 печений? </a:t>
            </a:r>
            <a:endParaRPr lang="en-US" sz="6600" b="1" dirty="0">
              <a:solidFill>
                <a:srgbClr val="699294"/>
              </a:solidFill>
              <a:latin typeface="Comic Sans MS" panose="030F0702030302020204" pitchFamily="66" charset="0"/>
              <a:ea typeface="Funtastic"/>
              <a:cs typeface="Funtastic"/>
              <a:sym typeface="Funtastic"/>
            </a:endParaRPr>
          </a:p>
        </p:txBody>
      </p:sp>
      <p:pic>
        <p:nvPicPr>
          <p:cNvPr id="38" name="Picture 4" descr="Picture background">
            <a:extLst>
              <a:ext uri="{FF2B5EF4-FFF2-40B4-BE49-F238E27FC236}">
                <a16:creationId xmlns:a16="http://schemas.microsoft.com/office/drawing/2014/main" id="{BE1F656A-F192-D087-7A49-FD9C6999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6796">
            <a:off x="3723746" y="6137163"/>
            <a:ext cx="6537403" cy="36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Picture background">
            <a:extLst>
              <a:ext uri="{FF2B5EF4-FFF2-40B4-BE49-F238E27FC236}">
                <a16:creationId xmlns:a16="http://schemas.microsoft.com/office/drawing/2014/main" id="{57B97433-4A21-FC21-80D8-9F92B016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6796">
            <a:off x="-17840" y="5968998"/>
            <a:ext cx="6537403" cy="36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Picture background">
            <a:extLst>
              <a:ext uri="{FF2B5EF4-FFF2-40B4-BE49-F238E27FC236}">
                <a16:creationId xmlns:a16="http://schemas.microsoft.com/office/drawing/2014/main" id="{7DA9C151-AE8B-D9EB-03B4-CE268B6F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6796">
            <a:off x="7465334" y="6305326"/>
            <a:ext cx="6537403" cy="36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Picture background">
            <a:extLst>
              <a:ext uri="{FF2B5EF4-FFF2-40B4-BE49-F238E27FC236}">
                <a16:creationId xmlns:a16="http://schemas.microsoft.com/office/drawing/2014/main" id="{6FEAA4E4-899C-4F51-68DC-D7DEFE7E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6796">
            <a:off x="11401729" y="6305325"/>
            <a:ext cx="6537403" cy="36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1314" y="-241367"/>
            <a:ext cx="19761284" cy="1706315"/>
            <a:chOff x="0" y="0"/>
            <a:chExt cx="7081998" cy="611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1998" cy="611505"/>
            </a:xfrm>
            <a:custGeom>
              <a:avLst/>
              <a:gdLst/>
              <a:ahLst/>
              <a:cxnLst/>
              <a:rect l="l" t="t" r="r" b="b"/>
              <a:pathLst>
                <a:path w="7081998" h="611505">
                  <a:moveTo>
                    <a:pt x="0" y="0"/>
                  </a:moveTo>
                  <a:lnTo>
                    <a:pt x="7081998" y="0"/>
                  </a:lnTo>
                  <a:lnTo>
                    <a:pt x="7081998" y="611505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081998" cy="64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35239" y="-393767"/>
            <a:ext cx="19761284" cy="1623796"/>
            <a:chOff x="0" y="0"/>
            <a:chExt cx="7081998" cy="581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1998" cy="581932"/>
            </a:xfrm>
            <a:custGeom>
              <a:avLst/>
              <a:gdLst/>
              <a:ahLst/>
              <a:cxnLst/>
              <a:rect l="l" t="t" r="r" b="b"/>
              <a:pathLst>
                <a:path w="7081998" h="581932">
                  <a:moveTo>
                    <a:pt x="0" y="0"/>
                  </a:moveTo>
                  <a:lnTo>
                    <a:pt x="7081998" y="0"/>
                  </a:lnTo>
                  <a:lnTo>
                    <a:pt x="7081998" y="581932"/>
                  </a:lnTo>
                  <a:lnTo>
                    <a:pt x="0" y="581932"/>
                  </a:ln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81998" cy="610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76400" y="2039020"/>
            <a:ext cx="14859000" cy="6787367"/>
            <a:chOff x="0" y="0"/>
            <a:chExt cx="11063017" cy="459826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063017" cy="4598268"/>
              <a:chOff x="0" y="0"/>
              <a:chExt cx="2185287" cy="9083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85287" cy="908300"/>
              </a:xfrm>
              <a:custGeom>
                <a:avLst/>
                <a:gdLst/>
                <a:ahLst/>
                <a:cxnLst/>
                <a:rect l="l" t="t" r="r" b="b"/>
                <a:pathLst>
                  <a:path w="2185287" h="908300">
                    <a:moveTo>
                      <a:pt x="21461" y="0"/>
                    </a:moveTo>
                    <a:lnTo>
                      <a:pt x="2163827" y="0"/>
                    </a:lnTo>
                    <a:cubicBezTo>
                      <a:pt x="2169519" y="0"/>
                      <a:pt x="2174977" y="2261"/>
                      <a:pt x="2179002" y="6286"/>
                    </a:cubicBezTo>
                    <a:cubicBezTo>
                      <a:pt x="2183026" y="10310"/>
                      <a:pt x="2185287" y="15769"/>
                      <a:pt x="2185287" y="21461"/>
                    </a:cubicBezTo>
                    <a:lnTo>
                      <a:pt x="2185287" y="886839"/>
                    </a:lnTo>
                    <a:cubicBezTo>
                      <a:pt x="2185287" y="898692"/>
                      <a:pt x="2175679" y="908300"/>
                      <a:pt x="2163827" y="908300"/>
                    </a:cubicBezTo>
                    <a:lnTo>
                      <a:pt x="21461" y="908300"/>
                    </a:lnTo>
                    <a:cubicBezTo>
                      <a:pt x="9608" y="908300"/>
                      <a:pt x="0" y="898692"/>
                      <a:pt x="0" y="886839"/>
                    </a:cubicBezTo>
                    <a:lnTo>
                      <a:pt x="0" y="21461"/>
                    </a:lnTo>
                    <a:cubicBezTo>
                      <a:pt x="0" y="9608"/>
                      <a:pt x="9608" y="0"/>
                      <a:pt x="214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rnd">
                <a:solidFill>
                  <a:srgbClr val="F66324"/>
                </a:solidFill>
                <a:prstDash val="lgDash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2185287" cy="898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200"/>
                  </a:lnSpc>
                </a:pPr>
                <a:endParaRPr sz="28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16823" y="123104"/>
              <a:ext cx="10503577" cy="4170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ru-RU" sz="6600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Кратным натурального числа </a:t>
              </a:r>
              <a:r>
                <a:rPr lang="ru-RU" sz="8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а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 называют натуральное число </a:t>
              </a:r>
              <a:r>
                <a:rPr lang="ru-RU" sz="8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С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,  которое делится без остатка на </a:t>
              </a:r>
              <a:r>
                <a:rPr lang="ru-RU" sz="72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а.</a:t>
              </a:r>
              <a:r>
                <a:rPr lang="ru-RU" sz="7200" b="1" dirty="0">
                  <a:solidFill>
                    <a:srgbClr val="00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          </a:t>
              </a:r>
              <a:r>
                <a:rPr lang="ru-RU" sz="9600" b="1" dirty="0" err="1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а</a:t>
              </a:r>
              <a:r>
                <a:rPr lang="ru-RU" sz="9600" b="1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/>
                  <a:cs typeface="Times New Roman"/>
                  <a:sym typeface="Times New Roman"/>
                </a:rPr>
                <a:t> : с</a:t>
              </a:r>
              <a:endParaRPr lang="en-US" sz="96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73486" y="9629413"/>
            <a:ext cx="19263457" cy="816055"/>
            <a:chOff x="0" y="0"/>
            <a:chExt cx="25684609" cy="1088074"/>
          </a:xfrm>
        </p:grpSpPr>
        <p:sp>
          <p:nvSpPr>
            <p:cNvPr id="14" name="Freeform 14"/>
            <p:cNvSpPr/>
            <p:nvPr/>
          </p:nvSpPr>
          <p:spPr>
            <a:xfrm rot="-10800000" flipV="1">
              <a:off x="0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6" y="1088074"/>
                  </a:lnTo>
                  <a:lnTo>
                    <a:pt x="12732776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 flipV="1">
              <a:off x="12951832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7" y="1088074"/>
                  </a:lnTo>
                  <a:lnTo>
                    <a:pt x="12732777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12815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918605" y="8847960"/>
            <a:ext cx="19761284" cy="1706315"/>
            <a:chOff x="0" y="0"/>
            <a:chExt cx="7081998" cy="611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1998" cy="611505"/>
            </a:xfrm>
            <a:custGeom>
              <a:avLst/>
              <a:gdLst/>
              <a:ahLst/>
              <a:cxnLst/>
              <a:rect l="l" t="t" r="r" b="b"/>
              <a:pathLst>
                <a:path w="7081998" h="611505">
                  <a:moveTo>
                    <a:pt x="0" y="0"/>
                  </a:moveTo>
                  <a:lnTo>
                    <a:pt x="7081998" y="0"/>
                  </a:lnTo>
                  <a:lnTo>
                    <a:pt x="7081998" y="611505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081998" cy="64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554679" y="9082879"/>
            <a:ext cx="19761284" cy="1623796"/>
            <a:chOff x="0" y="0"/>
            <a:chExt cx="7081998" cy="581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1998" cy="581932"/>
            </a:xfrm>
            <a:custGeom>
              <a:avLst/>
              <a:gdLst/>
              <a:ahLst/>
              <a:cxnLst/>
              <a:rect l="l" t="t" r="r" b="b"/>
              <a:pathLst>
                <a:path w="7081998" h="581932">
                  <a:moveTo>
                    <a:pt x="0" y="0"/>
                  </a:moveTo>
                  <a:lnTo>
                    <a:pt x="7081998" y="0"/>
                  </a:lnTo>
                  <a:lnTo>
                    <a:pt x="7081998" y="581932"/>
                  </a:lnTo>
                  <a:lnTo>
                    <a:pt x="0" y="581932"/>
                  </a:ln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81998" cy="610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709222" y="-72602"/>
            <a:ext cx="19263457" cy="816055"/>
            <a:chOff x="0" y="0"/>
            <a:chExt cx="25684609" cy="1088074"/>
          </a:xfrm>
        </p:grpSpPr>
        <p:sp>
          <p:nvSpPr>
            <p:cNvPr id="9" name="Freeform 9"/>
            <p:cNvSpPr/>
            <p:nvPr/>
          </p:nvSpPr>
          <p:spPr>
            <a:xfrm rot="-10800000" flipV="1">
              <a:off x="0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6" y="1088074"/>
                  </a:lnTo>
                  <a:lnTo>
                    <a:pt x="12732776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 flipV="1">
              <a:off x="12951832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7" y="1088074"/>
                  </a:lnTo>
                  <a:lnTo>
                    <a:pt x="12732777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Freeform 36"/>
          <p:cNvSpPr/>
          <p:nvPr/>
        </p:nvSpPr>
        <p:spPr>
          <a:xfrm rot="-1275500">
            <a:off x="1273684" y="909835"/>
            <a:ext cx="2250441" cy="2892919"/>
          </a:xfrm>
          <a:custGeom>
            <a:avLst/>
            <a:gdLst/>
            <a:ahLst/>
            <a:cxnLst/>
            <a:rect l="l" t="t" r="r" b="b"/>
            <a:pathLst>
              <a:path w="2250441" h="2892919">
                <a:moveTo>
                  <a:pt x="0" y="0"/>
                </a:moveTo>
                <a:lnTo>
                  <a:pt x="2250441" y="0"/>
                </a:lnTo>
                <a:lnTo>
                  <a:pt x="2250441" y="2892918"/>
                </a:lnTo>
                <a:lnTo>
                  <a:pt x="0" y="28929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8032911" y="5893893"/>
            <a:ext cx="5970296" cy="2025039"/>
            <a:chOff x="0" y="0"/>
            <a:chExt cx="7963302" cy="3619778"/>
          </a:xfrm>
        </p:grpSpPr>
        <p:sp>
          <p:nvSpPr>
            <p:cNvPr id="38" name="Freeform 38"/>
            <p:cNvSpPr/>
            <p:nvPr/>
          </p:nvSpPr>
          <p:spPr>
            <a:xfrm>
              <a:off x="-10795" y="-1905"/>
              <a:ext cx="7973970" cy="3621556"/>
            </a:xfrm>
            <a:custGeom>
              <a:avLst/>
              <a:gdLst/>
              <a:ahLst/>
              <a:cxnLst/>
              <a:rect l="l" t="t" r="r" b="b"/>
              <a:pathLst>
                <a:path w="7973970" h="3621556">
                  <a:moveTo>
                    <a:pt x="7957841" y="186309"/>
                  </a:moveTo>
                  <a:cubicBezTo>
                    <a:pt x="7957460" y="125349"/>
                    <a:pt x="7966858" y="8509"/>
                    <a:pt x="7966858" y="8509"/>
                  </a:cubicBezTo>
                  <a:lnTo>
                    <a:pt x="7821952" y="6223"/>
                  </a:lnTo>
                  <a:lnTo>
                    <a:pt x="7616465" y="16002"/>
                  </a:lnTo>
                  <a:cubicBezTo>
                    <a:pt x="7616465" y="16002"/>
                    <a:pt x="7282836" y="0"/>
                    <a:pt x="7250959" y="14986"/>
                  </a:cubicBezTo>
                  <a:cubicBezTo>
                    <a:pt x="7218955" y="29972"/>
                    <a:pt x="7153042" y="6223"/>
                    <a:pt x="7153042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2975888"/>
                  </a:lnTo>
                  <a:lnTo>
                    <a:pt x="25019" y="3154704"/>
                  </a:lnTo>
                  <a:cubicBezTo>
                    <a:pt x="25019" y="3154704"/>
                    <a:pt x="0" y="3195852"/>
                    <a:pt x="16002" y="3355872"/>
                  </a:cubicBezTo>
                  <a:cubicBezTo>
                    <a:pt x="32004" y="3515892"/>
                    <a:pt x="49276" y="3611142"/>
                    <a:pt x="49276" y="3611142"/>
                  </a:cubicBezTo>
                  <a:lnTo>
                    <a:pt x="132842" y="3611396"/>
                  </a:lnTo>
                  <a:lnTo>
                    <a:pt x="305562" y="3594886"/>
                  </a:lnTo>
                  <a:lnTo>
                    <a:pt x="532511" y="3612412"/>
                  </a:lnTo>
                  <a:lnTo>
                    <a:pt x="771144" y="3621556"/>
                  </a:lnTo>
                  <a:lnTo>
                    <a:pt x="906526" y="3596410"/>
                  </a:lnTo>
                  <a:lnTo>
                    <a:pt x="1008761" y="3613682"/>
                  </a:lnTo>
                  <a:lnTo>
                    <a:pt x="7217812" y="3615587"/>
                  </a:lnTo>
                  <a:lnTo>
                    <a:pt x="7460764" y="3616222"/>
                  </a:lnTo>
                  <a:lnTo>
                    <a:pt x="7697618" y="3606570"/>
                  </a:lnTo>
                  <a:lnTo>
                    <a:pt x="7883927" y="3617365"/>
                  </a:lnTo>
                  <a:lnTo>
                    <a:pt x="7961397" y="3617619"/>
                  </a:lnTo>
                  <a:lnTo>
                    <a:pt x="7961778" y="3469664"/>
                  </a:lnTo>
                  <a:lnTo>
                    <a:pt x="7962032" y="3355999"/>
                  </a:lnTo>
                  <a:lnTo>
                    <a:pt x="7954158" y="3150513"/>
                  </a:lnTo>
                  <a:lnTo>
                    <a:pt x="7963048" y="2982365"/>
                  </a:lnTo>
                  <a:lnTo>
                    <a:pt x="7964827" y="671576"/>
                  </a:lnTo>
                  <a:lnTo>
                    <a:pt x="7973970" y="424561"/>
                  </a:lnTo>
                  <a:cubicBezTo>
                    <a:pt x="7973970" y="424561"/>
                    <a:pt x="7957968" y="247015"/>
                    <a:pt x="7957587" y="186055"/>
                  </a:cubicBezTo>
                  <a:close/>
                </a:path>
              </a:pathLst>
            </a:custGeom>
            <a:solidFill>
              <a:srgbClr val="FFF0DD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8437342" y="5916014"/>
            <a:ext cx="540622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6000" b="1" dirty="0">
                <a:solidFill>
                  <a:srgbClr val="075034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Не кратно числу </a:t>
            </a: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8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8" name="Group 14">
            <a:extLst>
              <a:ext uri="{FF2B5EF4-FFF2-40B4-BE49-F238E27FC236}">
                <a16:creationId xmlns:a16="http://schemas.microsoft.com/office/drawing/2014/main" id="{7B6FD534-EEEE-9B2B-CD50-B99B969C7566}"/>
              </a:ext>
            </a:extLst>
          </p:cNvPr>
          <p:cNvGrpSpPr/>
          <p:nvPr/>
        </p:nvGrpSpPr>
        <p:grpSpPr>
          <a:xfrm>
            <a:off x="5422960" y="1172643"/>
            <a:ext cx="1663640" cy="1535145"/>
            <a:chOff x="0" y="0"/>
            <a:chExt cx="1645593" cy="1519929"/>
          </a:xfrm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B2AE28BE-AD76-6D9A-6684-29B98F78CD71}"/>
                </a:ext>
              </a:extLst>
            </p:cNvPr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C9B738EB-ABF7-4DD8-055C-D787B51CDCCF}"/>
                </a:ext>
              </a:extLst>
            </p:cNvPr>
            <p:cNvSpPr/>
            <p:nvPr/>
          </p:nvSpPr>
          <p:spPr>
            <a:xfrm>
              <a:off x="0" y="29849"/>
              <a:ext cx="1478270" cy="1467518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1" name="TextBox 17">
              <a:extLst>
                <a:ext uri="{FF2B5EF4-FFF2-40B4-BE49-F238E27FC236}">
                  <a16:creationId xmlns:a16="http://schemas.microsoft.com/office/drawing/2014/main" id="{BD23CCE7-3936-6309-5ECD-74D8BE434246}"/>
                </a:ext>
              </a:extLst>
            </p:cNvPr>
            <p:cNvSpPr txBox="1"/>
            <p:nvPr/>
          </p:nvSpPr>
          <p:spPr>
            <a:xfrm>
              <a:off x="132349" y="434318"/>
              <a:ext cx="1213573" cy="808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ru-RU" sz="8000" b="1" dirty="0">
                  <a:solidFill>
                    <a:schemeClr val="bg1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24</a:t>
              </a:r>
              <a:endParaRPr lang="en-US" sz="8000" b="1" dirty="0">
                <a:solidFill>
                  <a:schemeClr val="bg1"/>
                </a:solidFill>
                <a:latin typeface="Puimek Font TH"/>
                <a:ea typeface="Puimek Font TH"/>
                <a:cs typeface="Puimek Font TH"/>
                <a:sym typeface="Puimek Font TH"/>
              </a:endParaRPr>
            </a:p>
          </p:txBody>
        </p:sp>
      </p:grpSp>
      <p:grpSp>
        <p:nvGrpSpPr>
          <p:cNvPr id="74" name="Group 37">
            <a:extLst>
              <a:ext uri="{FF2B5EF4-FFF2-40B4-BE49-F238E27FC236}">
                <a16:creationId xmlns:a16="http://schemas.microsoft.com/office/drawing/2014/main" id="{87B09978-65D5-7150-E24C-58EBDC498065}"/>
              </a:ext>
            </a:extLst>
          </p:cNvPr>
          <p:cNvGrpSpPr/>
          <p:nvPr/>
        </p:nvGrpSpPr>
        <p:grpSpPr>
          <a:xfrm>
            <a:off x="8041004" y="2592695"/>
            <a:ext cx="5970296" cy="2025039"/>
            <a:chOff x="0" y="0"/>
            <a:chExt cx="7963302" cy="3619778"/>
          </a:xfrm>
        </p:grpSpPr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8BFD27A9-8327-7442-DEFC-BF3814DAFC99}"/>
                </a:ext>
              </a:extLst>
            </p:cNvPr>
            <p:cNvSpPr/>
            <p:nvPr/>
          </p:nvSpPr>
          <p:spPr>
            <a:xfrm>
              <a:off x="-10795" y="-1905"/>
              <a:ext cx="7973970" cy="3621556"/>
            </a:xfrm>
            <a:custGeom>
              <a:avLst/>
              <a:gdLst/>
              <a:ahLst/>
              <a:cxnLst/>
              <a:rect l="l" t="t" r="r" b="b"/>
              <a:pathLst>
                <a:path w="7973970" h="3621556">
                  <a:moveTo>
                    <a:pt x="7957841" y="186309"/>
                  </a:moveTo>
                  <a:cubicBezTo>
                    <a:pt x="7957460" y="125349"/>
                    <a:pt x="7966858" y="8509"/>
                    <a:pt x="7966858" y="8509"/>
                  </a:cubicBezTo>
                  <a:lnTo>
                    <a:pt x="7821952" y="6223"/>
                  </a:lnTo>
                  <a:lnTo>
                    <a:pt x="7616465" y="16002"/>
                  </a:lnTo>
                  <a:cubicBezTo>
                    <a:pt x="7616465" y="16002"/>
                    <a:pt x="7282836" y="0"/>
                    <a:pt x="7250959" y="14986"/>
                  </a:cubicBezTo>
                  <a:cubicBezTo>
                    <a:pt x="7218955" y="29972"/>
                    <a:pt x="7153042" y="6223"/>
                    <a:pt x="7153042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2975888"/>
                  </a:lnTo>
                  <a:lnTo>
                    <a:pt x="25019" y="3154704"/>
                  </a:lnTo>
                  <a:cubicBezTo>
                    <a:pt x="25019" y="3154704"/>
                    <a:pt x="0" y="3195852"/>
                    <a:pt x="16002" y="3355872"/>
                  </a:cubicBezTo>
                  <a:cubicBezTo>
                    <a:pt x="32004" y="3515892"/>
                    <a:pt x="49276" y="3611142"/>
                    <a:pt x="49276" y="3611142"/>
                  </a:cubicBezTo>
                  <a:lnTo>
                    <a:pt x="132842" y="3611396"/>
                  </a:lnTo>
                  <a:lnTo>
                    <a:pt x="305562" y="3594886"/>
                  </a:lnTo>
                  <a:lnTo>
                    <a:pt x="532511" y="3612412"/>
                  </a:lnTo>
                  <a:lnTo>
                    <a:pt x="771144" y="3621556"/>
                  </a:lnTo>
                  <a:lnTo>
                    <a:pt x="906526" y="3596410"/>
                  </a:lnTo>
                  <a:lnTo>
                    <a:pt x="1008761" y="3613682"/>
                  </a:lnTo>
                  <a:lnTo>
                    <a:pt x="7217812" y="3615587"/>
                  </a:lnTo>
                  <a:lnTo>
                    <a:pt x="7460764" y="3616222"/>
                  </a:lnTo>
                  <a:lnTo>
                    <a:pt x="7697618" y="3606570"/>
                  </a:lnTo>
                  <a:lnTo>
                    <a:pt x="7883927" y="3617365"/>
                  </a:lnTo>
                  <a:lnTo>
                    <a:pt x="7961397" y="3617619"/>
                  </a:lnTo>
                  <a:lnTo>
                    <a:pt x="7961778" y="3469664"/>
                  </a:lnTo>
                  <a:lnTo>
                    <a:pt x="7962032" y="3355999"/>
                  </a:lnTo>
                  <a:lnTo>
                    <a:pt x="7954158" y="3150513"/>
                  </a:lnTo>
                  <a:lnTo>
                    <a:pt x="7963048" y="2982365"/>
                  </a:lnTo>
                  <a:lnTo>
                    <a:pt x="7964827" y="671576"/>
                  </a:lnTo>
                  <a:lnTo>
                    <a:pt x="7973970" y="424561"/>
                  </a:lnTo>
                  <a:cubicBezTo>
                    <a:pt x="7973970" y="424561"/>
                    <a:pt x="7957968" y="247015"/>
                    <a:pt x="7957587" y="186055"/>
                  </a:cubicBezTo>
                  <a:close/>
                </a:path>
              </a:pathLst>
            </a:custGeom>
            <a:solidFill>
              <a:srgbClr val="FFF0DD"/>
            </a:solidFill>
          </p:spPr>
        </p:sp>
      </p:grpSp>
      <p:sp>
        <p:nvSpPr>
          <p:cNvPr id="76" name="TextBox 43">
            <a:extLst>
              <a:ext uri="{FF2B5EF4-FFF2-40B4-BE49-F238E27FC236}">
                <a16:creationId xmlns:a16="http://schemas.microsoft.com/office/drawing/2014/main" id="{1D38353F-995B-9467-A125-AF8B6DD6C759}"/>
              </a:ext>
            </a:extLst>
          </p:cNvPr>
          <p:cNvSpPr txBox="1"/>
          <p:nvPr/>
        </p:nvSpPr>
        <p:spPr>
          <a:xfrm>
            <a:off x="8323041" y="3024771"/>
            <a:ext cx="5406223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30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75034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Кратны числу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8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7" name="Group 14">
            <a:extLst>
              <a:ext uri="{FF2B5EF4-FFF2-40B4-BE49-F238E27FC236}">
                <a16:creationId xmlns:a16="http://schemas.microsoft.com/office/drawing/2014/main" id="{2DE9A3AC-A6EF-A2E2-9FA0-5AC2987FEE33}"/>
              </a:ext>
            </a:extLst>
          </p:cNvPr>
          <p:cNvGrpSpPr/>
          <p:nvPr/>
        </p:nvGrpSpPr>
        <p:grpSpPr>
          <a:xfrm>
            <a:off x="5422960" y="2756222"/>
            <a:ext cx="1663640" cy="1535145"/>
            <a:chOff x="0" y="0"/>
            <a:chExt cx="1645593" cy="1519929"/>
          </a:xfrm>
        </p:grpSpPr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E5EA832-2A9B-37B5-0312-2EA52A4D0550}"/>
                </a:ext>
              </a:extLst>
            </p:cNvPr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2BB4AC0C-1185-90E5-96A4-CF69763DD5A3}"/>
                </a:ext>
              </a:extLst>
            </p:cNvPr>
            <p:cNvSpPr/>
            <p:nvPr/>
          </p:nvSpPr>
          <p:spPr>
            <a:xfrm>
              <a:off x="0" y="29849"/>
              <a:ext cx="1478270" cy="1467518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0" name="TextBox 17">
              <a:extLst>
                <a:ext uri="{FF2B5EF4-FFF2-40B4-BE49-F238E27FC236}">
                  <a16:creationId xmlns:a16="http://schemas.microsoft.com/office/drawing/2014/main" id="{47A87A48-4230-1968-6B40-136FD2FB1338}"/>
                </a:ext>
              </a:extLst>
            </p:cNvPr>
            <p:cNvSpPr txBox="1"/>
            <p:nvPr/>
          </p:nvSpPr>
          <p:spPr>
            <a:xfrm>
              <a:off x="132349" y="434318"/>
              <a:ext cx="1213573" cy="808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ru-RU" sz="8000" b="1" dirty="0">
                  <a:solidFill>
                    <a:schemeClr val="bg1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16</a:t>
              </a:r>
              <a:endParaRPr lang="en-US" sz="8000" b="1" dirty="0">
                <a:solidFill>
                  <a:schemeClr val="bg1"/>
                </a:solidFill>
                <a:latin typeface="Puimek Font TH"/>
                <a:ea typeface="Puimek Font TH"/>
                <a:cs typeface="Puimek Font TH"/>
                <a:sym typeface="Puimek Font TH"/>
              </a:endParaRPr>
            </a:p>
          </p:txBody>
        </p:sp>
      </p:grpSp>
      <p:grpSp>
        <p:nvGrpSpPr>
          <p:cNvPr id="81" name="Group 14">
            <a:extLst>
              <a:ext uri="{FF2B5EF4-FFF2-40B4-BE49-F238E27FC236}">
                <a16:creationId xmlns:a16="http://schemas.microsoft.com/office/drawing/2014/main" id="{9BA5C43C-36DF-80A4-C1B8-2D6AF72E8A01}"/>
              </a:ext>
            </a:extLst>
          </p:cNvPr>
          <p:cNvGrpSpPr/>
          <p:nvPr/>
        </p:nvGrpSpPr>
        <p:grpSpPr>
          <a:xfrm>
            <a:off x="5422960" y="4342271"/>
            <a:ext cx="1663640" cy="1535145"/>
            <a:chOff x="0" y="0"/>
            <a:chExt cx="1645593" cy="1519929"/>
          </a:xfrm>
        </p:grpSpPr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A7DC67FC-9191-15F7-0F79-2F24F1EF3811}"/>
                </a:ext>
              </a:extLst>
            </p:cNvPr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6E398DE3-1EE8-9767-83D2-E877302F87FF}"/>
                </a:ext>
              </a:extLst>
            </p:cNvPr>
            <p:cNvSpPr/>
            <p:nvPr/>
          </p:nvSpPr>
          <p:spPr>
            <a:xfrm>
              <a:off x="0" y="29849"/>
              <a:ext cx="1478270" cy="1467518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4" name="TextBox 17">
              <a:extLst>
                <a:ext uri="{FF2B5EF4-FFF2-40B4-BE49-F238E27FC236}">
                  <a16:creationId xmlns:a16="http://schemas.microsoft.com/office/drawing/2014/main" id="{3207BDF7-EA27-F27D-3A6F-E300316C8255}"/>
                </a:ext>
              </a:extLst>
            </p:cNvPr>
            <p:cNvSpPr txBox="1"/>
            <p:nvPr/>
          </p:nvSpPr>
          <p:spPr>
            <a:xfrm>
              <a:off x="132349" y="434318"/>
              <a:ext cx="1213573" cy="808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ru-RU" sz="8000" b="1" dirty="0">
                  <a:solidFill>
                    <a:schemeClr val="bg1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8</a:t>
              </a:r>
              <a:endParaRPr lang="en-US" sz="8000" b="1" dirty="0">
                <a:solidFill>
                  <a:schemeClr val="bg1"/>
                </a:solidFill>
                <a:latin typeface="Puimek Font TH"/>
                <a:ea typeface="Puimek Font TH"/>
                <a:cs typeface="Puimek Font TH"/>
                <a:sym typeface="Puimek Font TH"/>
              </a:endParaRPr>
            </a:p>
          </p:txBody>
        </p:sp>
      </p:grpSp>
      <p:grpSp>
        <p:nvGrpSpPr>
          <p:cNvPr id="85" name="Group 14">
            <a:extLst>
              <a:ext uri="{FF2B5EF4-FFF2-40B4-BE49-F238E27FC236}">
                <a16:creationId xmlns:a16="http://schemas.microsoft.com/office/drawing/2014/main" id="{5C4AAA9A-C604-7C03-1687-EA27EB6F4474}"/>
              </a:ext>
            </a:extLst>
          </p:cNvPr>
          <p:cNvGrpSpPr/>
          <p:nvPr/>
        </p:nvGrpSpPr>
        <p:grpSpPr>
          <a:xfrm>
            <a:off x="5422960" y="6158955"/>
            <a:ext cx="1663640" cy="1535145"/>
            <a:chOff x="0" y="0"/>
            <a:chExt cx="1645593" cy="1519929"/>
          </a:xfrm>
        </p:grpSpPr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F40D1379-5D4E-7564-C8F2-3CE13C57C24D}"/>
                </a:ext>
              </a:extLst>
            </p:cNvPr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7A4279BF-45AA-33DE-1658-C3FE633857E4}"/>
                </a:ext>
              </a:extLst>
            </p:cNvPr>
            <p:cNvSpPr/>
            <p:nvPr/>
          </p:nvSpPr>
          <p:spPr>
            <a:xfrm>
              <a:off x="0" y="29849"/>
              <a:ext cx="1478270" cy="1467518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8" name="TextBox 17">
              <a:extLst>
                <a:ext uri="{FF2B5EF4-FFF2-40B4-BE49-F238E27FC236}">
                  <a16:creationId xmlns:a16="http://schemas.microsoft.com/office/drawing/2014/main" id="{CCE48FE0-A5B5-4531-0D2B-9712DB3B3FB5}"/>
                </a:ext>
              </a:extLst>
            </p:cNvPr>
            <p:cNvSpPr txBox="1"/>
            <p:nvPr/>
          </p:nvSpPr>
          <p:spPr>
            <a:xfrm>
              <a:off x="132349" y="434318"/>
              <a:ext cx="1213573" cy="808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ru-RU" sz="8000" b="1" dirty="0">
                  <a:solidFill>
                    <a:schemeClr val="bg1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18</a:t>
              </a:r>
              <a:endParaRPr lang="en-US" sz="8000" b="1" dirty="0">
                <a:solidFill>
                  <a:schemeClr val="bg1"/>
                </a:solidFill>
                <a:latin typeface="Puimek Font TH"/>
                <a:ea typeface="Puimek Font TH"/>
                <a:cs typeface="Puimek Font TH"/>
                <a:sym typeface="Puimek Font TH"/>
              </a:endParaRPr>
            </a:p>
          </p:txBody>
        </p:sp>
      </p:grpSp>
      <p:sp>
        <p:nvSpPr>
          <p:cNvPr id="89" name="Правая фигурная скобка 88">
            <a:extLst>
              <a:ext uri="{FF2B5EF4-FFF2-40B4-BE49-F238E27FC236}">
                <a16:creationId xmlns:a16="http://schemas.microsoft.com/office/drawing/2014/main" id="{72EF0DF6-EACE-6906-1EF1-C1AE4660B7AA}"/>
              </a:ext>
            </a:extLst>
          </p:cNvPr>
          <p:cNvSpPr/>
          <p:nvPr/>
        </p:nvSpPr>
        <p:spPr>
          <a:xfrm>
            <a:off x="6783642" y="1205595"/>
            <a:ext cx="1008646" cy="4649033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85927" y="1008052"/>
            <a:ext cx="19610272" cy="9979212"/>
            <a:chOff x="0" y="0"/>
            <a:chExt cx="20269458" cy="1031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70347" cy="10317705"/>
            </a:xfrm>
            <a:custGeom>
              <a:avLst/>
              <a:gdLst/>
              <a:ahLst/>
              <a:cxnLst/>
              <a:rect l="l" t="t" r="r" b="b"/>
              <a:pathLst>
                <a:path w="20270347" h="10317705">
                  <a:moveTo>
                    <a:pt x="20208117" y="10312879"/>
                  </a:moveTo>
                  <a:cubicBezTo>
                    <a:pt x="20215357" y="10310847"/>
                    <a:pt x="20222849" y="10307799"/>
                    <a:pt x="20229454" y="10303608"/>
                  </a:cubicBezTo>
                  <a:cubicBezTo>
                    <a:pt x="20222468" y="10307926"/>
                    <a:pt x="20214975" y="10311101"/>
                    <a:pt x="20208117" y="10312879"/>
                  </a:cubicBezTo>
                  <a:close/>
                  <a:moveTo>
                    <a:pt x="20269459" y="10218900"/>
                  </a:moveTo>
                  <a:cubicBezTo>
                    <a:pt x="20269205" y="10230329"/>
                    <a:pt x="20268823" y="10230710"/>
                    <a:pt x="20268442" y="10230710"/>
                  </a:cubicBezTo>
                  <a:cubicBezTo>
                    <a:pt x="20268188" y="10230710"/>
                    <a:pt x="20268062" y="10230583"/>
                    <a:pt x="20267808" y="10231600"/>
                  </a:cubicBezTo>
                  <a:cubicBezTo>
                    <a:pt x="20267554" y="10232869"/>
                    <a:pt x="20267681" y="10234013"/>
                    <a:pt x="20267045" y="10241886"/>
                  </a:cubicBezTo>
                  <a:cubicBezTo>
                    <a:pt x="20267172" y="10248236"/>
                    <a:pt x="20265648" y="10259539"/>
                    <a:pt x="20259553" y="10271477"/>
                  </a:cubicBezTo>
                  <a:cubicBezTo>
                    <a:pt x="20253584" y="10283415"/>
                    <a:pt x="20242915" y="10295607"/>
                    <a:pt x="20229454" y="10303608"/>
                  </a:cubicBezTo>
                  <a:cubicBezTo>
                    <a:pt x="20244439" y="10294718"/>
                    <a:pt x="20255996" y="10279225"/>
                    <a:pt x="20260949" y="10266270"/>
                  </a:cubicBezTo>
                  <a:cubicBezTo>
                    <a:pt x="20266030" y="10253189"/>
                    <a:pt x="20265903" y="10243791"/>
                    <a:pt x="20265267" y="10244934"/>
                  </a:cubicBezTo>
                  <a:cubicBezTo>
                    <a:pt x="20263997" y="10255348"/>
                    <a:pt x="20261458" y="10260809"/>
                    <a:pt x="20260314" y="10263984"/>
                  </a:cubicBezTo>
                  <a:cubicBezTo>
                    <a:pt x="20259044" y="10267159"/>
                    <a:pt x="20258156" y="10268048"/>
                    <a:pt x="20257520" y="10269191"/>
                  </a:cubicBezTo>
                  <a:cubicBezTo>
                    <a:pt x="20256759" y="10270461"/>
                    <a:pt x="20256123" y="10271477"/>
                    <a:pt x="20254472" y="10274271"/>
                  </a:cubicBezTo>
                  <a:cubicBezTo>
                    <a:pt x="20254218" y="10274779"/>
                    <a:pt x="20253837" y="10275414"/>
                    <a:pt x="20253457" y="10275922"/>
                  </a:cubicBezTo>
                  <a:cubicBezTo>
                    <a:pt x="20253457" y="10275922"/>
                    <a:pt x="20252187" y="10280748"/>
                    <a:pt x="20242281" y="10290400"/>
                  </a:cubicBezTo>
                  <a:lnTo>
                    <a:pt x="20241137" y="10293575"/>
                  </a:lnTo>
                  <a:cubicBezTo>
                    <a:pt x="20236692" y="10298020"/>
                    <a:pt x="20229708" y="10302846"/>
                    <a:pt x="20222214" y="10306529"/>
                  </a:cubicBezTo>
                  <a:cubicBezTo>
                    <a:pt x="20203418" y="10317705"/>
                    <a:pt x="20187416" y="10313895"/>
                    <a:pt x="20187416" y="10313895"/>
                  </a:cubicBezTo>
                  <a:lnTo>
                    <a:pt x="20161636" y="10310466"/>
                  </a:lnTo>
                  <a:lnTo>
                    <a:pt x="20154778" y="10310847"/>
                  </a:lnTo>
                  <a:lnTo>
                    <a:pt x="20107914" y="10307672"/>
                  </a:lnTo>
                  <a:cubicBezTo>
                    <a:pt x="18365349" y="10309196"/>
                    <a:pt x="15575153" y="10307164"/>
                    <a:pt x="13764495" y="10306783"/>
                  </a:cubicBezTo>
                  <a:cubicBezTo>
                    <a:pt x="12971536" y="10306910"/>
                    <a:pt x="10902211" y="10306402"/>
                    <a:pt x="9799701" y="10307672"/>
                  </a:cubicBezTo>
                  <a:lnTo>
                    <a:pt x="9850587" y="10306529"/>
                  </a:lnTo>
                  <a:cubicBezTo>
                    <a:pt x="8531816" y="10306783"/>
                    <a:pt x="6716916" y="10308561"/>
                    <a:pt x="5919717" y="10308942"/>
                  </a:cubicBezTo>
                  <a:lnTo>
                    <a:pt x="5940919" y="10308434"/>
                  </a:lnTo>
                  <a:cubicBezTo>
                    <a:pt x="5410867" y="10308561"/>
                    <a:pt x="4020009" y="10309704"/>
                    <a:pt x="4189625" y="10311863"/>
                  </a:cubicBezTo>
                  <a:cubicBezTo>
                    <a:pt x="2909018" y="10311228"/>
                    <a:pt x="3133761" y="10309196"/>
                    <a:pt x="1509680" y="10310339"/>
                  </a:cubicBezTo>
                  <a:lnTo>
                    <a:pt x="1759865" y="10310593"/>
                  </a:lnTo>
                  <a:cubicBezTo>
                    <a:pt x="1293419" y="10310593"/>
                    <a:pt x="377488" y="10310720"/>
                    <a:pt x="170688" y="10310720"/>
                  </a:cubicBezTo>
                  <a:cubicBezTo>
                    <a:pt x="153670" y="10310720"/>
                    <a:pt x="135001" y="10310593"/>
                    <a:pt x="115570" y="10310593"/>
                  </a:cubicBezTo>
                  <a:cubicBezTo>
                    <a:pt x="105791" y="10310593"/>
                    <a:pt x="95885" y="10310593"/>
                    <a:pt x="85852" y="10310466"/>
                  </a:cubicBezTo>
                  <a:cubicBezTo>
                    <a:pt x="80645" y="10310339"/>
                    <a:pt x="76708" y="10310593"/>
                    <a:pt x="68453" y="10310085"/>
                  </a:cubicBezTo>
                  <a:cubicBezTo>
                    <a:pt x="61087" y="10309196"/>
                    <a:pt x="53975" y="10307418"/>
                    <a:pt x="47117" y="10304625"/>
                  </a:cubicBezTo>
                  <a:cubicBezTo>
                    <a:pt x="19558" y="10293448"/>
                    <a:pt x="1143" y="10264873"/>
                    <a:pt x="1270" y="10236806"/>
                  </a:cubicBezTo>
                  <a:cubicBezTo>
                    <a:pt x="1270" y="10217375"/>
                    <a:pt x="1270" y="10198960"/>
                    <a:pt x="1397" y="10182323"/>
                  </a:cubicBezTo>
                  <a:cubicBezTo>
                    <a:pt x="1270" y="10149303"/>
                    <a:pt x="1270" y="10123395"/>
                    <a:pt x="1270" y="9945075"/>
                  </a:cubicBezTo>
                  <a:lnTo>
                    <a:pt x="1651" y="10017182"/>
                  </a:lnTo>
                  <a:cubicBezTo>
                    <a:pt x="508" y="9291989"/>
                    <a:pt x="1778" y="8369016"/>
                    <a:pt x="0" y="7629401"/>
                  </a:cubicBezTo>
                  <a:cubicBezTo>
                    <a:pt x="1016" y="6253183"/>
                    <a:pt x="2413" y="319785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4702716" y="508"/>
                    <a:pt x="15774453" y="635"/>
                    <a:pt x="20119217" y="0"/>
                  </a:cubicBezTo>
                  <a:lnTo>
                    <a:pt x="20115026" y="254"/>
                  </a:lnTo>
                  <a:cubicBezTo>
                    <a:pt x="20128235" y="254"/>
                    <a:pt x="20146395" y="127"/>
                    <a:pt x="20168112" y="127"/>
                  </a:cubicBezTo>
                  <a:cubicBezTo>
                    <a:pt x="20173573" y="127"/>
                    <a:pt x="20179162" y="127"/>
                    <a:pt x="20185131" y="127"/>
                  </a:cubicBezTo>
                  <a:lnTo>
                    <a:pt x="20187416" y="127"/>
                  </a:lnTo>
                  <a:lnTo>
                    <a:pt x="20190845" y="254"/>
                  </a:lnTo>
                  <a:cubicBezTo>
                    <a:pt x="20193132" y="381"/>
                    <a:pt x="20195417" y="381"/>
                    <a:pt x="20197704" y="762"/>
                  </a:cubicBezTo>
                  <a:cubicBezTo>
                    <a:pt x="20202275" y="1270"/>
                    <a:pt x="20206974" y="2413"/>
                    <a:pt x="20211546" y="3810"/>
                  </a:cubicBezTo>
                  <a:cubicBezTo>
                    <a:pt x="20229835" y="9525"/>
                    <a:pt x="20246980" y="22860"/>
                    <a:pt x="20257012" y="41656"/>
                  </a:cubicBezTo>
                  <a:cubicBezTo>
                    <a:pt x="20261965" y="51054"/>
                    <a:pt x="20265267" y="61722"/>
                    <a:pt x="20266030" y="72771"/>
                  </a:cubicBezTo>
                  <a:cubicBezTo>
                    <a:pt x="20266409" y="79121"/>
                    <a:pt x="20266284" y="81915"/>
                    <a:pt x="20266284" y="85725"/>
                  </a:cubicBezTo>
                  <a:cubicBezTo>
                    <a:pt x="20266284" y="89408"/>
                    <a:pt x="20266284" y="93091"/>
                    <a:pt x="20266284" y="96901"/>
                  </a:cubicBezTo>
                  <a:cubicBezTo>
                    <a:pt x="20266284" y="111887"/>
                    <a:pt x="20266409" y="127254"/>
                    <a:pt x="20266409" y="143002"/>
                  </a:cubicBezTo>
                  <a:cubicBezTo>
                    <a:pt x="20266537" y="220895"/>
                    <a:pt x="20266664" y="750368"/>
                    <a:pt x="20266791" y="1279841"/>
                  </a:cubicBezTo>
                  <a:cubicBezTo>
                    <a:pt x="20267045" y="3399795"/>
                    <a:pt x="20267426" y="5517688"/>
                    <a:pt x="20267554" y="6372674"/>
                  </a:cubicBezTo>
                  <a:lnTo>
                    <a:pt x="20268823" y="6716730"/>
                  </a:lnTo>
                  <a:cubicBezTo>
                    <a:pt x="20267808" y="7075205"/>
                    <a:pt x="20268569" y="7411019"/>
                    <a:pt x="20267808" y="7903408"/>
                  </a:cubicBezTo>
                  <a:cubicBezTo>
                    <a:pt x="20267935" y="8160934"/>
                    <a:pt x="20268950" y="8053804"/>
                    <a:pt x="20269205" y="7932251"/>
                  </a:cubicBezTo>
                  <a:cubicBezTo>
                    <a:pt x="20268442" y="8360775"/>
                    <a:pt x="20269459" y="8826381"/>
                    <a:pt x="20268696" y="9063306"/>
                  </a:cubicBezTo>
                  <a:lnTo>
                    <a:pt x="20268315" y="8991198"/>
                  </a:lnTo>
                  <a:cubicBezTo>
                    <a:pt x="20267045" y="9660765"/>
                    <a:pt x="20270347" y="10050145"/>
                    <a:pt x="20268950" y="10163146"/>
                  </a:cubicBezTo>
                  <a:lnTo>
                    <a:pt x="20268696" y="10162765"/>
                  </a:lnTo>
                  <a:cubicBezTo>
                    <a:pt x="20267808" y="10181434"/>
                    <a:pt x="20269078" y="10202643"/>
                    <a:pt x="20269459" y="10218900"/>
                  </a:cubicBezTo>
                  <a:close/>
                  <a:moveTo>
                    <a:pt x="20227040" y="10303227"/>
                  </a:moveTo>
                  <a:cubicBezTo>
                    <a:pt x="20226406" y="10303608"/>
                    <a:pt x="20225897" y="10303989"/>
                    <a:pt x="20225389" y="10304370"/>
                  </a:cubicBezTo>
                  <a:cubicBezTo>
                    <a:pt x="20225897" y="10304116"/>
                    <a:pt x="20226406" y="10303989"/>
                    <a:pt x="20226913" y="10303608"/>
                  </a:cubicBezTo>
                  <a:cubicBezTo>
                    <a:pt x="20226913" y="10303608"/>
                    <a:pt x="20227040" y="10303354"/>
                    <a:pt x="20227040" y="10303227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34531" y="559434"/>
            <a:ext cx="1054958" cy="1676957"/>
          </a:xfrm>
          <a:custGeom>
            <a:avLst/>
            <a:gdLst/>
            <a:ahLst/>
            <a:cxnLst/>
            <a:rect l="l" t="t" r="r" b="b"/>
            <a:pathLst>
              <a:path w="1054958" h="1676957">
                <a:moveTo>
                  <a:pt x="0" y="0"/>
                </a:moveTo>
                <a:lnTo>
                  <a:pt x="1054958" y="0"/>
                </a:lnTo>
                <a:lnTo>
                  <a:pt x="1054958" y="1676957"/>
                </a:lnTo>
                <a:lnTo>
                  <a:pt x="0" y="1676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742234" y="3541199"/>
            <a:ext cx="1266625" cy="1136663"/>
            <a:chOff x="0" y="0"/>
            <a:chExt cx="333597" cy="29936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113635" y="3541199"/>
            <a:ext cx="1266625" cy="1136663"/>
            <a:chOff x="0" y="0"/>
            <a:chExt cx="333597" cy="2993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485035" y="3541199"/>
            <a:ext cx="1266625" cy="1136663"/>
            <a:chOff x="0" y="0"/>
            <a:chExt cx="333597" cy="2993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856436" y="3541199"/>
            <a:ext cx="1266625" cy="1136663"/>
            <a:chOff x="0" y="0"/>
            <a:chExt cx="333597" cy="2993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227836" y="3541199"/>
            <a:ext cx="1266625" cy="1136663"/>
            <a:chOff x="0" y="0"/>
            <a:chExt cx="333597" cy="29936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599236" y="3541199"/>
            <a:ext cx="1266625" cy="1136663"/>
            <a:chOff x="0" y="0"/>
            <a:chExt cx="333597" cy="2993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879993" y="2492179"/>
            <a:ext cx="2052299" cy="7010958"/>
          </a:xfrm>
          <a:custGeom>
            <a:avLst/>
            <a:gdLst/>
            <a:ahLst/>
            <a:cxnLst/>
            <a:rect l="l" t="t" r="r" b="b"/>
            <a:pathLst>
              <a:path w="2052299" h="7010958">
                <a:moveTo>
                  <a:pt x="0" y="0"/>
                </a:moveTo>
                <a:lnTo>
                  <a:pt x="2052298" y="0"/>
                </a:lnTo>
                <a:lnTo>
                  <a:pt x="2052298" y="7010958"/>
                </a:lnTo>
                <a:lnTo>
                  <a:pt x="0" y="7010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3246388" y="1734727"/>
            <a:ext cx="15753346" cy="1222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ru-RU" sz="7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Найдите все делители числа 18.</a:t>
            </a:r>
            <a:endParaRPr lang="en-US" sz="7000" b="1" dirty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5976169" y="3437171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39822" y="3421349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8713635" y="3421349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0127608" y="3421349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1456436" y="3421349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2644222" y="3429153"/>
            <a:ext cx="1221639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5" name="Group 37">
            <a:extLst>
              <a:ext uri="{FF2B5EF4-FFF2-40B4-BE49-F238E27FC236}">
                <a16:creationId xmlns:a16="http://schemas.microsoft.com/office/drawing/2014/main" id="{3E5CDF53-70DA-9B2B-8169-52C8DE2FB5C6}"/>
              </a:ext>
            </a:extLst>
          </p:cNvPr>
          <p:cNvGrpSpPr/>
          <p:nvPr/>
        </p:nvGrpSpPr>
        <p:grpSpPr>
          <a:xfrm>
            <a:off x="4253340" y="3600190"/>
            <a:ext cx="1266625" cy="1136663"/>
            <a:chOff x="0" y="0"/>
            <a:chExt cx="333597" cy="299368"/>
          </a:xfrm>
        </p:grpSpPr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E0A1810D-4401-DFC8-94B3-C9968D0397F7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67" name="TextBox 39">
              <a:extLst>
                <a:ext uri="{FF2B5EF4-FFF2-40B4-BE49-F238E27FC236}">
                  <a16:creationId xmlns:a16="http://schemas.microsoft.com/office/drawing/2014/main" id="{0DC06EE9-387E-A21F-D3DC-3150F168BEA6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68" name="TextBox 40">
            <a:extLst>
              <a:ext uri="{FF2B5EF4-FFF2-40B4-BE49-F238E27FC236}">
                <a16:creationId xmlns:a16="http://schemas.microsoft.com/office/drawing/2014/main" id="{E2F451AC-8121-97A3-89A0-F2C1B92E70C1}"/>
              </a:ext>
            </a:extLst>
          </p:cNvPr>
          <p:cNvSpPr txBox="1"/>
          <p:nvPr/>
        </p:nvSpPr>
        <p:spPr>
          <a:xfrm>
            <a:off x="4232083" y="3437171"/>
            <a:ext cx="1266624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18: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TextBox 44">
            <a:extLst>
              <a:ext uri="{FF2B5EF4-FFF2-40B4-BE49-F238E27FC236}">
                <a16:creationId xmlns:a16="http://schemas.microsoft.com/office/drawing/2014/main" id="{82C5B6B9-07DB-34CD-21AF-59D2862C5152}"/>
              </a:ext>
            </a:extLst>
          </p:cNvPr>
          <p:cNvSpPr txBox="1"/>
          <p:nvPr/>
        </p:nvSpPr>
        <p:spPr>
          <a:xfrm>
            <a:off x="2841434" y="4933650"/>
            <a:ext cx="14879893" cy="2536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ru-RU" sz="7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Найдите 10 чисел, кратных числу 8.</a:t>
            </a:r>
            <a:endParaRPr lang="en-US" sz="7000" b="1" dirty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0" name="Group 23">
            <a:extLst>
              <a:ext uri="{FF2B5EF4-FFF2-40B4-BE49-F238E27FC236}">
                <a16:creationId xmlns:a16="http://schemas.microsoft.com/office/drawing/2014/main" id="{07E467FD-95A0-89E7-BF0C-4DBF5146FE0E}"/>
              </a:ext>
            </a:extLst>
          </p:cNvPr>
          <p:cNvGrpSpPr/>
          <p:nvPr/>
        </p:nvGrpSpPr>
        <p:grpSpPr>
          <a:xfrm>
            <a:off x="6100018" y="7461039"/>
            <a:ext cx="1266625" cy="1136663"/>
            <a:chOff x="0" y="0"/>
            <a:chExt cx="333597" cy="299368"/>
          </a:xfrm>
        </p:grpSpPr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96C0EBD0-F88B-9999-06D1-807B249916D8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72" name="TextBox 25">
              <a:extLst>
                <a:ext uri="{FF2B5EF4-FFF2-40B4-BE49-F238E27FC236}">
                  <a16:creationId xmlns:a16="http://schemas.microsoft.com/office/drawing/2014/main" id="{D71B4263-5E2C-31DD-E553-2FAE6CC73742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2FFA5E7F-FAF0-35A6-36DE-D4BC6F434D30}"/>
              </a:ext>
            </a:extLst>
          </p:cNvPr>
          <p:cNvGrpSpPr/>
          <p:nvPr/>
        </p:nvGrpSpPr>
        <p:grpSpPr>
          <a:xfrm>
            <a:off x="7471419" y="7461039"/>
            <a:ext cx="1266625" cy="1136663"/>
            <a:chOff x="0" y="0"/>
            <a:chExt cx="333597" cy="299368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75E27066-080B-BF0F-D7C2-04DDF81F1B5B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75" name="TextBox 28">
              <a:extLst>
                <a:ext uri="{FF2B5EF4-FFF2-40B4-BE49-F238E27FC236}">
                  <a16:creationId xmlns:a16="http://schemas.microsoft.com/office/drawing/2014/main" id="{8E681EE5-1458-6028-9D25-051BAD0A3A36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76" name="Group 29">
            <a:extLst>
              <a:ext uri="{FF2B5EF4-FFF2-40B4-BE49-F238E27FC236}">
                <a16:creationId xmlns:a16="http://schemas.microsoft.com/office/drawing/2014/main" id="{E1528B9B-AC6C-B60F-C897-C36FE44038FE}"/>
              </a:ext>
            </a:extLst>
          </p:cNvPr>
          <p:cNvGrpSpPr/>
          <p:nvPr/>
        </p:nvGrpSpPr>
        <p:grpSpPr>
          <a:xfrm>
            <a:off x="8842819" y="7461039"/>
            <a:ext cx="1266625" cy="1136663"/>
            <a:chOff x="0" y="0"/>
            <a:chExt cx="333597" cy="299368"/>
          </a:xfrm>
        </p:grpSpPr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7ED654DD-1EE9-0C38-179B-FF13444DBB5F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8" name="TextBox 31">
              <a:extLst>
                <a:ext uri="{FF2B5EF4-FFF2-40B4-BE49-F238E27FC236}">
                  <a16:creationId xmlns:a16="http://schemas.microsoft.com/office/drawing/2014/main" id="{0762CB51-ECA8-BBBD-83B6-061F5F255051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79" name="Group 32">
            <a:extLst>
              <a:ext uri="{FF2B5EF4-FFF2-40B4-BE49-F238E27FC236}">
                <a16:creationId xmlns:a16="http://schemas.microsoft.com/office/drawing/2014/main" id="{C030111F-E2CE-48B0-2124-DA39F1342D52}"/>
              </a:ext>
            </a:extLst>
          </p:cNvPr>
          <p:cNvGrpSpPr/>
          <p:nvPr/>
        </p:nvGrpSpPr>
        <p:grpSpPr>
          <a:xfrm>
            <a:off x="10214220" y="7461039"/>
            <a:ext cx="1266625" cy="1136663"/>
            <a:chOff x="0" y="0"/>
            <a:chExt cx="333597" cy="299368"/>
          </a:xfrm>
        </p:grpSpPr>
        <p:sp>
          <p:nvSpPr>
            <p:cNvPr id="80" name="Freeform 33">
              <a:extLst>
                <a:ext uri="{FF2B5EF4-FFF2-40B4-BE49-F238E27FC236}">
                  <a16:creationId xmlns:a16="http://schemas.microsoft.com/office/drawing/2014/main" id="{9B3A6A96-DF39-D8AB-56A0-2F9A2398220A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81" name="TextBox 34">
              <a:extLst>
                <a:ext uri="{FF2B5EF4-FFF2-40B4-BE49-F238E27FC236}">
                  <a16:creationId xmlns:a16="http://schemas.microsoft.com/office/drawing/2014/main" id="{9AD54344-7369-0C73-CEAB-F55E9E5B75A1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82" name="Group 35">
            <a:extLst>
              <a:ext uri="{FF2B5EF4-FFF2-40B4-BE49-F238E27FC236}">
                <a16:creationId xmlns:a16="http://schemas.microsoft.com/office/drawing/2014/main" id="{CD6CF9E2-3C5C-7CE6-AB15-5F5669EB4C55}"/>
              </a:ext>
            </a:extLst>
          </p:cNvPr>
          <p:cNvGrpSpPr/>
          <p:nvPr/>
        </p:nvGrpSpPr>
        <p:grpSpPr>
          <a:xfrm>
            <a:off x="11585620" y="7461039"/>
            <a:ext cx="1266625" cy="1136663"/>
            <a:chOff x="0" y="0"/>
            <a:chExt cx="333597" cy="299368"/>
          </a:xfrm>
        </p:grpSpPr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1507D0E6-79E2-2BF0-2BD4-2E49A1AAEBDF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84" name="TextBox 37">
              <a:extLst>
                <a:ext uri="{FF2B5EF4-FFF2-40B4-BE49-F238E27FC236}">
                  <a16:creationId xmlns:a16="http://schemas.microsoft.com/office/drawing/2014/main" id="{BF6532A1-181F-B9EF-E550-647AB0777801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85" name="Group 38">
            <a:extLst>
              <a:ext uri="{FF2B5EF4-FFF2-40B4-BE49-F238E27FC236}">
                <a16:creationId xmlns:a16="http://schemas.microsoft.com/office/drawing/2014/main" id="{62E218B6-04DC-6DF7-C6FF-5F93169D4450}"/>
              </a:ext>
            </a:extLst>
          </p:cNvPr>
          <p:cNvGrpSpPr/>
          <p:nvPr/>
        </p:nvGrpSpPr>
        <p:grpSpPr>
          <a:xfrm>
            <a:off x="12957020" y="7461039"/>
            <a:ext cx="1266625" cy="1136663"/>
            <a:chOff x="0" y="0"/>
            <a:chExt cx="333597" cy="299368"/>
          </a:xfrm>
        </p:grpSpPr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0EF71B9B-17E6-C77C-C316-1FDE0341AE4F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B2B08234-DEB8-5C9D-C8FB-3833E2AC39FC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88" name="TextBox 54">
            <a:extLst>
              <a:ext uri="{FF2B5EF4-FFF2-40B4-BE49-F238E27FC236}">
                <a16:creationId xmlns:a16="http://schemas.microsoft.com/office/drawing/2014/main" id="{2483C0EB-BC31-FD70-388E-D11C001EA8ED}"/>
              </a:ext>
            </a:extLst>
          </p:cNvPr>
          <p:cNvSpPr txBox="1"/>
          <p:nvPr/>
        </p:nvSpPr>
        <p:spPr>
          <a:xfrm>
            <a:off x="6187454" y="7378100"/>
            <a:ext cx="1038025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TextBox 55">
            <a:extLst>
              <a:ext uri="{FF2B5EF4-FFF2-40B4-BE49-F238E27FC236}">
                <a16:creationId xmlns:a16="http://schemas.microsoft.com/office/drawing/2014/main" id="{995C0F09-4D16-C625-FB16-A3D5FDCF0BD1}"/>
              </a:ext>
            </a:extLst>
          </p:cNvPr>
          <p:cNvSpPr txBox="1"/>
          <p:nvPr/>
        </p:nvSpPr>
        <p:spPr>
          <a:xfrm>
            <a:off x="7454079" y="7341189"/>
            <a:ext cx="1207537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TextBox 56">
            <a:extLst>
              <a:ext uri="{FF2B5EF4-FFF2-40B4-BE49-F238E27FC236}">
                <a16:creationId xmlns:a16="http://schemas.microsoft.com/office/drawing/2014/main" id="{ACEC4C57-576C-1EFE-2408-1DAC4E577E83}"/>
              </a:ext>
            </a:extLst>
          </p:cNvPr>
          <p:cNvSpPr txBox="1"/>
          <p:nvPr/>
        </p:nvSpPr>
        <p:spPr>
          <a:xfrm>
            <a:off x="8964231" y="7341189"/>
            <a:ext cx="962902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TextBox 57">
            <a:extLst>
              <a:ext uri="{FF2B5EF4-FFF2-40B4-BE49-F238E27FC236}">
                <a16:creationId xmlns:a16="http://schemas.microsoft.com/office/drawing/2014/main" id="{DCC8CFC3-8035-1A7F-6588-0E8DCD56DE8B}"/>
              </a:ext>
            </a:extLst>
          </p:cNvPr>
          <p:cNvSpPr txBox="1"/>
          <p:nvPr/>
        </p:nvSpPr>
        <p:spPr>
          <a:xfrm>
            <a:off x="10259204" y="7341189"/>
            <a:ext cx="1040439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TextBox 58">
            <a:extLst>
              <a:ext uri="{FF2B5EF4-FFF2-40B4-BE49-F238E27FC236}">
                <a16:creationId xmlns:a16="http://schemas.microsoft.com/office/drawing/2014/main" id="{6E827AFB-920E-42D8-D696-537C9A3A41FC}"/>
              </a:ext>
            </a:extLst>
          </p:cNvPr>
          <p:cNvSpPr txBox="1"/>
          <p:nvPr/>
        </p:nvSpPr>
        <p:spPr>
          <a:xfrm>
            <a:off x="11629496" y="7341189"/>
            <a:ext cx="1103750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TextBox 59">
            <a:extLst>
              <a:ext uri="{FF2B5EF4-FFF2-40B4-BE49-F238E27FC236}">
                <a16:creationId xmlns:a16="http://schemas.microsoft.com/office/drawing/2014/main" id="{7ACD2255-8387-BFE1-1A9D-245AD6804C9E}"/>
              </a:ext>
            </a:extLst>
          </p:cNvPr>
          <p:cNvSpPr txBox="1"/>
          <p:nvPr/>
        </p:nvSpPr>
        <p:spPr>
          <a:xfrm>
            <a:off x="13002006" y="7341189"/>
            <a:ext cx="1221639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5" name="Group 37">
            <a:extLst>
              <a:ext uri="{FF2B5EF4-FFF2-40B4-BE49-F238E27FC236}">
                <a16:creationId xmlns:a16="http://schemas.microsoft.com/office/drawing/2014/main" id="{7F22A95F-B597-D864-F7F3-E9DAF70F8E98}"/>
              </a:ext>
            </a:extLst>
          </p:cNvPr>
          <p:cNvGrpSpPr/>
          <p:nvPr/>
        </p:nvGrpSpPr>
        <p:grpSpPr>
          <a:xfrm>
            <a:off x="3360252" y="7518808"/>
            <a:ext cx="1266625" cy="1136663"/>
            <a:chOff x="0" y="0"/>
            <a:chExt cx="333597" cy="299368"/>
          </a:xfrm>
        </p:grpSpPr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A81BC70D-B559-82C4-FE5D-19C3334DFD3B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97" name="TextBox 39">
              <a:extLst>
                <a:ext uri="{FF2B5EF4-FFF2-40B4-BE49-F238E27FC236}">
                  <a16:creationId xmlns:a16="http://schemas.microsoft.com/office/drawing/2014/main" id="{DDA4136A-F568-4125-B286-6C2A0E1B6251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94" name="TextBox 40">
            <a:extLst>
              <a:ext uri="{FF2B5EF4-FFF2-40B4-BE49-F238E27FC236}">
                <a16:creationId xmlns:a16="http://schemas.microsoft.com/office/drawing/2014/main" id="{D8713DB0-7A82-05BB-68E3-F6F72BF51B25}"/>
              </a:ext>
            </a:extLst>
          </p:cNvPr>
          <p:cNvSpPr txBox="1"/>
          <p:nvPr/>
        </p:nvSpPr>
        <p:spPr>
          <a:xfrm>
            <a:off x="3383953" y="7363703"/>
            <a:ext cx="1266624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8: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9" name="Group 38">
            <a:extLst>
              <a:ext uri="{FF2B5EF4-FFF2-40B4-BE49-F238E27FC236}">
                <a16:creationId xmlns:a16="http://schemas.microsoft.com/office/drawing/2014/main" id="{A773411F-C130-6026-4CF8-1642E829A0B3}"/>
              </a:ext>
            </a:extLst>
          </p:cNvPr>
          <p:cNvGrpSpPr/>
          <p:nvPr/>
        </p:nvGrpSpPr>
        <p:grpSpPr>
          <a:xfrm>
            <a:off x="4675325" y="7506663"/>
            <a:ext cx="1266625" cy="1136663"/>
            <a:chOff x="0" y="0"/>
            <a:chExt cx="333597" cy="299368"/>
          </a:xfrm>
        </p:grpSpPr>
        <p:sp>
          <p:nvSpPr>
            <p:cNvPr id="100" name="Freeform 39">
              <a:extLst>
                <a:ext uri="{FF2B5EF4-FFF2-40B4-BE49-F238E27FC236}">
                  <a16:creationId xmlns:a16="http://schemas.microsoft.com/office/drawing/2014/main" id="{F9F28FBC-E9E4-8873-B27B-5FF37381E231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01" name="TextBox 40">
              <a:extLst>
                <a:ext uri="{FF2B5EF4-FFF2-40B4-BE49-F238E27FC236}">
                  <a16:creationId xmlns:a16="http://schemas.microsoft.com/office/drawing/2014/main" id="{1AE41405-5FDE-23C6-0206-C94E2566F4DB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98" name="TextBox 59">
            <a:extLst>
              <a:ext uri="{FF2B5EF4-FFF2-40B4-BE49-F238E27FC236}">
                <a16:creationId xmlns:a16="http://schemas.microsoft.com/office/drawing/2014/main" id="{933C4E36-3041-5081-F807-44A2A7365F9F}"/>
              </a:ext>
            </a:extLst>
          </p:cNvPr>
          <p:cNvSpPr txBox="1"/>
          <p:nvPr/>
        </p:nvSpPr>
        <p:spPr>
          <a:xfrm>
            <a:off x="4659247" y="7423627"/>
            <a:ext cx="1221639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2" name="Group 23">
            <a:extLst>
              <a:ext uri="{FF2B5EF4-FFF2-40B4-BE49-F238E27FC236}">
                <a16:creationId xmlns:a16="http://schemas.microsoft.com/office/drawing/2014/main" id="{442D312C-21BA-E90D-0FC4-062709CE79A6}"/>
              </a:ext>
            </a:extLst>
          </p:cNvPr>
          <p:cNvGrpSpPr/>
          <p:nvPr/>
        </p:nvGrpSpPr>
        <p:grpSpPr>
          <a:xfrm>
            <a:off x="9476130" y="8734131"/>
            <a:ext cx="1266625" cy="1136663"/>
            <a:chOff x="0" y="0"/>
            <a:chExt cx="333597" cy="299368"/>
          </a:xfrm>
        </p:grpSpPr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09420529-B1F1-B733-5D2B-8F7FFB7812EC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104" name="TextBox 25">
              <a:extLst>
                <a:ext uri="{FF2B5EF4-FFF2-40B4-BE49-F238E27FC236}">
                  <a16:creationId xmlns:a16="http://schemas.microsoft.com/office/drawing/2014/main" id="{754FD334-E18B-18D7-4D7F-C565126BE4DF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05" name="Group 26">
            <a:extLst>
              <a:ext uri="{FF2B5EF4-FFF2-40B4-BE49-F238E27FC236}">
                <a16:creationId xmlns:a16="http://schemas.microsoft.com/office/drawing/2014/main" id="{1CE261DB-C4F5-5C72-7847-71B10643C13B}"/>
              </a:ext>
            </a:extLst>
          </p:cNvPr>
          <p:cNvGrpSpPr/>
          <p:nvPr/>
        </p:nvGrpSpPr>
        <p:grpSpPr>
          <a:xfrm>
            <a:off x="10847531" y="8734131"/>
            <a:ext cx="1266625" cy="1136663"/>
            <a:chOff x="0" y="0"/>
            <a:chExt cx="333597" cy="299368"/>
          </a:xfrm>
        </p:grpSpPr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4A9B627F-9C2D-9215-B020-F20EE59268E7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107" name="TextBox 28">
              <a:extLst>
                <a:ext uri="{FF2B5EF4-FFF2-40B4-BE49-F238E27FC236}">
                  <a16:creationId xmlns:a16="http://schemas.microsoft.com/office/drawing/2014/main" id="{B159B044-C2AF-AF2A-00D9-99367D24E91B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08" name="Group 29">
            <a:extLst>
              <a:ext uri="{FF2B5EF4-FFF2-40B4-BE49-F238E27FC236}">
                <a16:creationId xmlns:a16="http://schemas.microsoft.com/office/drawing/2014/main" id="{D85C72ED-92E7-5751-81BA-84D56122BE55}"/>
              </a:ext>
            </a:extLst>
          </p:cNvPr>
          <p:cNvGrpSpPr/>
          <p:nvPr/>
        </p:nvGrpSpPr>
        <p:grpSpPr>
          <a:xfrm>
            <a:off x="12218931" y="8734131"/>
            <a:ext cx="1266625" cy="1136663"/>
            <a:chOff x="0" y="0"/>
            <a:chExt cx="333597" cy="299368"/>
          </a:xfrm>
        </p:grpSpPr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B60C2484-07A2-AA8C-940D-5D97E7547C29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10" name="TextBox 31">
              <a:extLst>
                <a:ext uri="{FF2B5EF4-FFF2-40B4-BE49-F238E27FC236}">
                  <a16:creationId xmlns:a16="http://schemas.microsoft.com/office/drawing/2014/main" id="{865E4D64-58EF-28F8-4C3A-A235561459E2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14" name="Group 35">
            <a:extLst>
              <a:ext uri="{FF2B5EF4-FFF2-40B4-BE49-F238E27FC236}">
                <a16:creationId xmlns:a16="http://schemas.microsoft.com/office/drawing/2014/main" id="{75747BC2-199A-8CA5-BFAF-589D029BE046}"/>
              </a:ext>
            </a:extLst>
          </p:cNvPr>
          <p:cNvGrpSpPr/>
          <p:nvPr/>
        </p:nvGrpSpPr>
        <p:grpSpPr>
          <a:xfrm>
            <a:off x="13612825" y="8713565"/>
            <a:ext cx="1266625" cy="1136663"/>
            <a:chOff x="0" y="0"/>
            <a:chExt cx="333597" cy="299368"/>
          </a:xfrm>
        </p:grpSpPr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C480701B-F56E-5F76-B77F-0CE33F25ED8D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116" name="TextBox 37">
              <a:extLst>
                <a:ext uri="{FF2B5EF4-FFF2-40B4-BE49-F238E27FC236}">
                  <a16:creationId xmlns:a16="http://schemas.microsoft.com/office/drawing/2014/main" id="{7A4D2A2D-D4BC-C6E4-580C-4B6FA50D349B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17" name="TextBox 54">
            <a:extLst>
              <a:ext uri="{FF2B5EF4-FFF2-40B4-BE49-F238E27FC236}">
                <a16:creationId xmlns:a16="http://schemas.microsoft.com/office/drawing/2014/main" id="{A6380212-3985-9D81-F86B-5642B9498BA1}"/>
              </a:ext>
            </a:extLst>
          </p:cNvPr>
          <p:cNvSpPr txBox="1"/>
          <p:nvPr/>
        </p:nvSpPr>
        <p:spPr>
          <a:xfrm>
            <a:off x="9563566" y="8651192"/>
            <a:ext cx="1038025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TextBox 55">
            <a:extLst>
              <a:ext uri="{FF2B5EF4-FFF2-40B4-BE49-F238E27FC236}">
                <a16:creationId xmlns:a16="http://schemas.microsoft.com/office/drawing/2014/main" id="{DE898720-D007-27F0-9B22-C7CCDEC00B16}"/>
              </a:ext>
            </a:extLst>
          </p:cNvPr>
          <p:cNvSpPr txBox="1"/>
          <p:nvPr/>
        </p:nvSpPr>
        <p:spPr>
          <a:xfrm>
            <a:off x="10830191" y="8614281"/>
            <a:ext cx="1207537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72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TextBox 56">
            <a:extLst>
              <a:ext uri="{FF2B5EF4-FFF2-40B4-BE49-F238E27FC236}">
                <a16:creationId xmlns:a16="http://schemas.microsoft.com/office/drawing/2014/main" id="{B04E6F72-88C6-6B93-A917-F47D651DEB2A}"/>
              </a:ext>
            </a:extLst>
          </p:cNvPr>
          <p:cNvSpPr txBox="1"/>
          <p:nvPr/>
        </p:nvSpPr>
        <p:spPr>
          <a:xfrm>
            <a:off x="12340343" y="8614281"/>
            <a:ext cx="962902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TextBox 58">
            <a:extLst>
              <a:ext uri="{FF2B5EF4-FFF2-40B4-BE49-F238E27FC236}">
                <a16:creationId xmlns:a16="http://schemas.microsoft.com/office/drawing/2014/main" id="{78F812EE-18C3-E482-3DBD-3508430A3F73}"/>
              </a:ext>
            </a:extLst>
          </p:cNvPr>
          <p:cNvSpPr txBox="1"/>
          <p:nvPr/>
        </p:nvSpPr>
        <p:spPr>
          <a:xfrm>
            <a:off x="13712008" y="8614280"/>
            <a:ext cx="1103750" cy="1211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88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0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55" grpId="0"/>
      <p:bldP spid="56" grpId="0"/>
      <p:bldP spid="57" grpId="0"/>
      <p:bldP spid="58" grpId="0"/>
      <p:bldP spid="59" grpId="0"/>
      <p:bldP spid="68" grpId="0"/>
      <p:bldP spid="69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8" grpId="0"/>
      <p:bldP spid="117" grpId="0"/>
      <p:bldP spid="118" grpId="0"/>
      <p:bldP spid="119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918605" y="8847960"/>
            <a:ext cx="19761284" cy="1706315"/>
            <a:chOff x="0" y="0"/>
            <a:chExt cx="7081998" cy="611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1998" cy="611505"/>
            </a:xfrm>
            <a:custGeom>
              <a:avLst/>
              <a:gdLst/>
              <a:ahLst/>
              <a:cxnLst/>
              <a:rect l="l" t="t" r="r" b="b"/>
              <a:pathLst>
                <a:path w="7081998" h="611505">
                  <a:moveTo>
                    <a:pt x="0" y="0"/>
                  </a:moveTo>
                  <a:lnTo>
                    <a:pt x="7081998" y="0"/>
                  </a:lnTo>
                  <a:lnTo>
                    <a:pt x="7081998" y="611505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081998" cy="64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554679" y="9082879"/>
            <a:ext cx="19761284" cy="1623796"/>
            <a:chOff x="0" y="0"/>
            <a:chExt cx="7081998" cy="581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1998" cy="581932"/>
            </a:xfrm>
            <a:custGeom>
              <a:avLst/>
              <a:gdLst/>
              <a:ahLst/>
              <a:cxnLst/>
              <a:rect l="l" t="t" r="r" b="b"/>
              <a:pathLst>
                <a:path w="7081998" h="581932">
                  <a:moveTo>
                    <a:pt x="0" y="0"/>
                  </a:moveTo>
                  <a:lnTo>
                    <a:pt x="7081998" y="0"/>
                  </a:lnTo>
                  <a:lnTo>
                    <a:pt x="7081998" y="581932"/>
                  </a:lnTo>
                  <a:lnTo>
                    <a:pt x="0" y="581932"/>
                  </a:ln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81998" cy="610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709222" y="-72602"/>
            <a:ext cx="19263457" cy="816055"/>
            <a:chOff x="0" y="0"/>
            <a:chExt cx="25684609" cy="1088074"/>
          </a:xfrm>
        </p:grpSpPr>
        <p:sp>
          <p:nvSpPr>
            <p:cNvPr id="12" name="Freeform 12"/>
            <p:cNvSpPr/>
            <p:nvPr/>
          </p:nvSpPr>
          <p:spPr>
            <a:xfrm rot="-10800000" flipV="1">
              <a:off x="0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6" y="1088074"/>
                  </a:lnTo>
                  <a:lnTo>
                    <a:pt x="12732776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800000" flipV="1">
              <a:off x="12951832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7" y="1088074"/>
                  </a:lnTo>
                  <a:lnTo>
                    <a:pt x="12732777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590657" y="1797012"/>
            <a:ext cx="398072" cy="39807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97344" y="1769319"/>
            <a:ext cx="7141175" cy="1470248"/>
            <a:chOff x="0" y="0"/>
            <a:chExt cx="2559236" cy="5269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59236" cy="526904"/>
            </a:xfrm>
            <a:custGeom>
              <a:avLst/>
              <a:gdLst/>
              <a:ahLst/>
              <a:cxnLst/>
              <a:rect l="l" t="t" r="r" b="b"/>
              <a:pathLst>
                <a:path w="2559236" h="526904">
                  <a:moveTo>
                    <a:pt x="40113" y="0"/>
                  </a:moveTo>
                  <a:lnTo>
                    <a:pt x="2519123" y="0"/>
                  </a:lnTo>
                  <a:cubicBezTo>
                    <a:pt x="2529762" y="0"/>
                    <a:pt x="2539965" y="4226"/>
                    <a:pt x="2547487" y="11749"/>
                  </a:cubicBezTo>
                  <a:cubicBezTo>
                    <a:pt x="2555010" y="19271"/>
                    <a:pt x="2559236" y="29474"/>
                    <a:pt x="2559236" y="40113"/>
                  </a:cubicBezTo>
                  <a:lnTo>
                    <a:pt x="2559236" y="486791"/>
                  </a:lnTo>
                  <a:cubicBezTo>
                    <a:pt x="2559236" y="497430"/>
                    <a:pt x="2555010" y="507632"/>
                    <a:pt x="2547487" y="515155"/>
                  </a:cubicBezTo>
                  <a:cubicBezTo>
                    <a:pt x="2539965" y="522677"/>
                    <a:pt x="2529762" y="526904"/>
                    <a:pt x="2519123" y="526904"/>
                  </a:cubicBezTo>
                  <a:lnTo>
                    <a:pt x="40113" y="526904"/>
                  </a:lnTo>
                  <a:cubicBezTo>
                    <a:pt x="29474" y="526904"/>
                    <a:pt x="19271" y="522677"/>
                    <a:pt x="11749" y="515155"/>
                  </a:cubicBezTo>
                  <a:cubicBezTo>
                    <a:pt x="4226" y="507632"/>
                    <a:pt x="0" y="497430"/>
                    <a:pt x="0" y="486791"/>
                  </a:cubicBezTo>
                  <a:lnTo>
                    <a:pt x="0" y="40113"/>
                  </a:lnTo>
                  <a:cubicBezTo>
                    <a:pt x="0" y="29474"/>
                    <a:pt x="4226" y="19271"/>
                    <a:pt x="11749" y="11749"/>
                  </a:cubicBezTo>
                  <a:cubicBezTo>
                    <a:pt x="19271" y="4226"/>
                    <a:pt x="29474" y="0"/>
                    <a:pt x="40113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559236" cy="555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774494" y="1833178"/>
            <a:ext cx="5102938" cy="140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8"/>
              </a:lnSpc>
              <a:spcBef>
                <a:spcPct val="0"/>
              </a:spcBef>
            </a:pPr>
            <a:r>
              <a:rPr lang="en-US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8330" y="3924262"/>
            <a:ext cx="5739201" cy="379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8"/>
              </a:lnSpc>
            </a:pPr>
            <a:r>
              <a:rPr lang="en-US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</a:t>
            </a:r>
            <a:r>
              <a:rPr lang="ru-RU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363</a:t>
            </a:r>
            <a:endParaRPr lang="en-US" sz="776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10088"/>
              </a:lnSpc>
            </a:pPr>
            <a:r>
              <a:rPr lang="en-US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</a:t>
            </a:r>
            <a:r>
              <a:rPr lang="ru-RU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347</a:t>
            </a:r>
            <a:endParaRPr lang="en-US" sz="776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ts val="10088"/>
              </a:lnSpc>
              <a:spcBef>
                <a:spcPct val="0"/>
              </a:spcBef>
            </a:pPr>
            <a:r>
              <a:rPr lang="en-US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</a:t>
            </a:r>
            <a:r>
              <a:rPr lang="ru-RU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368 (</a:t>
            </a:r>
            <a:r>
              <a:rPr lang="ru-RU" sz="776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а,б</a:t>
            </a:r>
            <a:r>
              <a:rPr lang="ru-RU" sz="7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776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76675" y="1028700"/>
            <a:ext cx="19610272" cy="9979212"/>
            <a:chOff x="0" y="0"/>
            <a:chExt cx="20269458" cy="1031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70347" cy="10317705"/>
            </a:xfrm>
            <a:custGeom>
              <a:avLst/>
              <a:gdLst/>
              <a:ahLst/>
              <a:cxnLst/>
              <a:rect l="l" t="t" r="r" b="b"/>
              <a:pathLst>
                <a:path w="20270347" h="10317705">
                  <a:moveTo>
                    <a:pt x="20208117" y="10312879"/>
                  </a:moveTo>
                  <a:cubicBezTo>
                    <a:pt x="20215357" y="10310847"/>
                    <a:pt x="20222849" y="10307799"/>
                    <a:pt x="20229454" y="10303608"/>
                  </a:cubicBezTo>
                  <a:cubicBezTo>
                    <a:pt x="20222468" y="10307926"/>
                    <a:pt x="20214975" y="10311101"/>
                    <a:pt x="20208117" y="10312879"/>
                  </a:cubicBezTo>
                  <a:close/>
                  <a:moveTo>
                    <a:pt x="20269459" y="10218900"/>
                  </a:moveTo>
                  <a:cubicBezTo>
                    <a:pt x="20269205" y="10230329"/>
                    <a:pt x="20268823" y="10230710"/>
                    <a:pt x="20268442" y="10230710"/>
                  </a:cubicBezTo>
                  <a:cubicBezTo>
                    <a:pt x="20268188" y="10230710"/>
                    <a:pt x="20268062" y="10230583"/>
                    <a:pt x="20267808" y="10231600"/>
                  </a:cubicBezTo>
                  <a:cubicBezTo>
                    <a:pt x="20267554" y="10232869"/>
                    <a:pt x="20267681" y="10234013"/>
                    <a:pt x="20267045" y="10241886"/>
                  </a:cubicBezTo>
                  <a:cubicBezTo>
                    <a:pt x="20267172" y="10248236"/>
                    <a:pt x="20265648" y="10259539"/>
                    <a:pt x="20259553" y="10271477"/>
                  </a:cubicBezTo>
                  <a:cubicBezTo>
                    <a:pt x="20253584" y="10283415"/>
                    <a:pt x="20242915" y="10295607"/>
                    <a:pt x="20229454" y="10303608"/>
                  </a:cubicBezTo>
                  <a:cubicBezTo>
                    <a:pt x="20244439" y="10294718"/>
                    <a:pt x="20255996" y="10279225"/>
                    <a:pt x="20260949" y="10266270"/>
                  </a:cubicBezTo>
                  <a:cubicBezTo>
                    <a:pt x="20266030" y="10253189"/>
                    <a:pt x="20265903" y="10243791"/>
                    <a:pt x="20265267" y="10244934"/>
                  </a:cubicBezTo>
                  <a:cubicBezTo>
                    <a:pt x="20263997" y="10255348"/>
                    <a:pt x="20261458" y="10260809"/>
                    <a:pt x="20260314" y="10263984"/>
                  </a:cubicBezTo>
                  <a:cubicBezTo>
                    <a:pt x="20259044" y="10267159"/>
                    <a:pt x="20258156" y="10268048"/>
                    <a:pt x="20257520" y="10269191"/>
                  </a:cubicBezTo>
                  <a:cubicBezTo>
                    <a:pt x="20256759" y="10270461"/>
                    <a:pt x="20256123" y="10271477"/>
                    <a:pt x="20254472" y="10274271"/>
                  </a:cubicBezTo>
                  <a:cubicBezTo>
                    <a:pt x="20254218" y="10274779"/>
                    <a:pt x="20253837" y="10275414"/>
                    <a:pt x="20253457" y="10275922"/>
                  </a:cubicBezTo>
                  <a:cubicBezTo>
                    <a:pt x="20253457" y="10275922"/>
                    <a:pt x="20252187" y="10280748"/>
                    <a:pt x="20242281" y="10290400"/>
                  </a:cubicBezTo>
                  <a:lnTo>
                    <a:pt x="20241137" y="10293575"/>
                  </a:lnTo>
                  <a:cubicBezTo>
                    <a:pt x="20236692" y="10298020"/>
                    <a:pt x="20229708" y="10302846"/>
                    <a:pt x="20222214" y="10306529"/>
                  </a:cubicBezTo>
                  <a:cubicBezTo>
                    <a:pt x="20203418" y="10317705"/>
                    <a:pt x="20187416" y="10313895"/>
                    <a:pt x="20187416" y="10313895"/>
                  </a:cubicBezTo>
                  <a:lnTo>
                    <a:pt x="20161636" y="10310466"/>
                  </a:lnTo>
                  <a:lnTo>
                    <a:pt x="20154778" y="10310847"/>
                  </a:lnTo>
                  <a:lnTo>
                    <a:pt x="20107914" y="10307672"/>
                  </a:lnTo>
                  <a:cubicBezTo>
                    <a:pt x="18365349" y="10309196"/>
                    <a:pt x="15575153" y="10307164"/>
                    <a:pt x="13764495" y="10306783"/>
                  </a:cubicBezTo>
                  <a:cubicBezTo>
                    <a:pt x="12971536" y="10306910"/>
                    <a:pt x="10902211" y="10306402"/>
                    <a:pt x="9799701" y="10307672"/>
                  </a:cubicBezTo>
                  <a:lnTo>
                    <a:pt x="9850587" y="10306529"/>
                  </a:lnTo>
                  <a:cubicBezTo>
                    <a:pt x="8531816" y="10306783"/>
                    <a:pt x="6716916" y="10308561"/>
                    <a:pt x="5919717" y="10308942"/>
                  </a:cubicBezTo>
                  <a:lnTo>
                    <a:pt x="5940919" y="10308434"/>
                  </a:lnTo>
                  <a:cubicBezTo>
                    <a:pt x="5410867" y="10308561"/>
                    <a:pt x="4020009" y="10309704"/>
                    <a:pt x="4189625" y="10311863"/>
                  </a:cubicBezTo>
                  <a:cubicBezTo>
                    <a:pt x="2909018" y="10311228"/>
                    <a:pt x="3133761" y="10309196"/>
                    <a:pt x="1509680" y="10310339"/>
                  </a:cubicBezTo>
                  <a:lnTo>
                    <a:pt x="1759865" y="10310593"/>
                  </a:lnTo>
                  <a:cubicBezTo>
                    <a:pt x="1293419" y="10310593"/>
                    <a:pt x="377488" y="10310720"/>
                    <a:pt x="170688" y="10310720"/>
                  </a:cubicBezTo>
                  <a:cubicBezTo>
                    <a:pt x="153670" y="10310720"/>
                    <a:pt x="135001" y="10310593"/>
                    <a:pt x="115570" y="10310593"/>
                  </a:cubicBezTo>
                  <a:cubicBezTo>
                    <a:pt x="105791" y="10310593"/>
                    <a:pt x="95885" y="10310593"/>
                    <a:pt x="85852" y="10310466"/>
                  </a:cubicBezTo>
                  <a:cubicBezTo>
                    <a:pt x="80645" y="10310339"/>
                    <a:pt x="76708" y="10310593"/>
                    <a:pt x="68453" y="10310085"/>
                  </a:cubicBezTo>
                  <a:cubicBezTo>
                    <a:pt x="61087" y="10309196"/>
                    <a:pt x="53975" y="10307418"/>
                    <a:pt x="47117" y="10304625"/>
                  </a:cubicBezTo>
                  <a:cubicBezTo>
                    <a:pt x="19558" y="10293448"/>
                    <a:pt x="1143" y="10264873"/>
                    <a:pt x="1270" y="10236806"/>
                  </a:cubicBezTo>
                  <a:cubicBezTo>
                    <a:pt x="1270" y="10217375"/>
                    <a:pt x="1270" y="10198960"/>
                    <a:pt x="1397" y="10182323"/>
                  </a:cubicBezTo>
                  <a:cubicBezTo>
                    <a:pt x="1270" y="10149303"/>
                    <a:pt x="1270" y="10123395"/>
                    <a:pt x="1270" y="9945075"/>
                  </a:cubicBezTo>
                  <a:lnTo>
                    <a:pt x="1651" y="10017182"/>
                  </a:lnTo>
                  <a:cubicBezTo>
                    <a:pt x="508" y="9291989"/>
                    <a:pt x="1778" y="8369016"/>
                    <a:pt x="0" y="7629401"/>
                  </a:cubicBezTo>
                  <a:cubicBezTo>
                    <a:pt x="1016" y="6253183"/>
                    <a:pt x="2413" y="319785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4702716" y="508"/>
                    <a:pt x="15774453" y="635"/>
                    <a:pt x="20119217" y="0"/>
                  </a:cubicBezTo>
                  <a:lnTo>
                    <a:pt x="20115026" y="254"/>
                  </a:lnTo>
                  <a:cubicBezTo>
                    <a:pt x="20128235" y="254"/>
                    <a:pt x="20146395" y="127"/>
                    <a:pt x="20168112" y="127"/>
                  </a:cubicBezTo>
                  <a:cubicBezTo>
                    <a:pt x="20173573" y="127"/>
                    <a:pt x="20179162" y="127"/>
                    <a:pt x="20185131" y="127"/>
                  </a:cubicBezTo>
                  <a:lnTo>
                    <a:pt x="20187416" y="127"/>
                  </a:lnTo>
                  <a:lnTo>
                    <a:pt x="20190845" y="254"/>
                  </a:lnTo>
                  <a:cubicBezTo>
                    <a:pt x="20193132" y="381"/>
                    <a:pt x="20195417" y="381"/>
                    <a:pt x="20197704" y="762"/>
                  </a:cubicBezTo>
                  <a:cubicBezTo>
                    <a:pt x="20202275" y="1270"/>
                    <a:pt x="20206974" y="2413"/>
                    <a:pt x="20211546" y="3810"/>
                  </a:cubicBezTo>
                  <a:cubicBezTo>
                    <a:pt x="20229835" y="9525"/>
                    <a:pt x="20246980" y="22860"/>
                    <a:pt x="20257012" y="41656"/>
                  </a:cubicBezTo>
                  <a:cubicBezTo>
                    <a:pt x="20261965" y="51054"/>
                    <a:pt x="20265267" y="61722"/>
                    <a:pt x="20266030" y="72771"/>
                  </a:cubicBezTo>
                  <a:cubicBezTo>
                    <a:pt x="20266409" y="79121"/>
                    <a:pt x="20266284" y="81915"/>
                    <a:pt x="20266284" y="85725"/>
                  </a:cubicBezTo>
                  <a:cubicBezTo>
                    <a:pt x="20266284" y="89408"/>
                    <a:pt x="20266284" y="93091"/>
                    <a:pt x="20266284" y="96901"/>
                  </a:cubicBezTo>
                  <a:cubicBezTo>
                    <a:pt x="20266284" y="111887"/>
                    <a:pt x="20266409" y="127254"/>
                    <a:pt x="20266409" y="143002"/>
                  </a:cubicBezTo>
                  <a:cubicBezTo>
                    <a:pt x="20266537" y="220895"/>
                    <a:pt x="20266664" y="750368"/>
                    <a:pt x="20266791" y="1279841"/>
                  </a:cubicBezTo>
                  <a:cubicBezTo>
                    <a:pt x="20267045" y="3399795"/>
                    <a:pt x="20267426" y="5517688"/>
                    <a:pt x="20267554" y="6372674"/>
                  </a:cubicBezTo>
                  <a:lnTo>
                    <a:pt x="20268823" y="6716730"/>
                  </a:lnTo>
                  <a:cubicBezTo>
                    <a:pt x="20267808" y="7075205"/>
                    <a:pt x="20268569" y="7411019"/>
                    <a:pt x="20267808" y="7903408"/>
                  </a:cubicBezTo>
                  <a:cubicBezTo>
                    <a:pt x="20267935" y="8160934"/>
                    <a:pt x="20268950" y="8053804"/>
                    <a:pt x="20269205" y="7932251"/>
                  </a:cubicBezTo>
                  <a:cubicBezTo>
                    <a:pt x="20268442" y="8360775"/>
                    <a:pt x="20269459" y="8826381"/>
                    <a:pt x="20268696" y="9063306"/>
                  </a:cubicBezTo>
                  <a:lnTo>
                    <a:pt x="20268315" y="8991198"/>
                  </a:lnTo>
                  <a:cubicBezTo>
                    <a:pt x="20267045" y="9660765"/>
                    <a:pt x="20270347" y="10050145"/>
                    <a:pt x="20268950" y="10163146"/>
                  </a:cubicBezTo>
                  <a:lnTo>
                    <a:pt x="20268696" y="10162765"/>
                  </a:lnTo>
                  <a:cubicBezTo>
                    <a:pt x="20267808" y="10181434"/>
                    <a:pt x="20269078" y="10202643"/>
                    <a:pt x="20269459" y="10218900"/>
                  </a:cubicBezTo>
                  <a:close/>
                  <a:moveTo>
                    <a:pt x="20227040" y="10303227"/>
                  </a:moveTo>
                  <a:cubicBezTo>
                    <a:pt x="20226406" y="10303608"/>
                    <a:pt x="20225897" y="10303989"/>
                    <a:pt x="20225389" y="10304370"/>
                  </a:cubicBezTo>
                  <a:cubicBezTo>
                    <a:pt x="20225897" y="10304116"/>
                    <a:pt x="20226406" y="10303989"/>
                    <a:pt x="20226913" y="10303608"/>
                  </a:cubicBezTo>
                  <a:cubicBezTo>
                    <a:pt x="20226913" y="10303608"/>
                    <a:pt x="20227040" y="10303354"/>
                    <a:pt x="20227040" y="10303227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34531" y="559434"/>
            <a:ext cx="1054958" cy="1676957"/>
          </a:xfrm>
          <a:custGeom>
            <a:avLst/>
            <a:gdLst/>
            <a:ahLst/>
            <a:cxnLst/>
            <a:rect l="l" t="t" r="r" b="b"/>
            <a:pathLst>
              <a:path w="1054958" h="1676957">
                <a:moveTo>
                  <a:pt x="0" y="0"/>
                </a:moveTo>
                <a:lnTo>
                  <a:pt x="1054958" y="0"/>
                </a:lnTo>
                <a:lnTo>
                  <a:pt x="1054958" y="1676957"/>
                </a:lnTo>
                <a:lnTo>
                  <a:pt x="0" y="1676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683661" y="3756583"/>
            <a:ext cx="1266625" cy="1136663"/>
            <a:chOff x="0" y="0"/>
            <a:chExt cx="333597" cy="2993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04888" y="1226463"/>
            <a:ext cx="13794120" cy="240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Решив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примеры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расположив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ответы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порядке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возрастания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сможете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прочитать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являются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темой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нашего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557534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 : 9 =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09849" y="3570009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969571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· 3 =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693281" y="5240141"/>
            <a:ext cx="1266625" cy="1136663"/>
            <a:chOff x="0" y="0"/>
            <a:chExt cx="333597" cy="2993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19468" y="5053567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6614836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17 - 9 =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693281" y="6800545"/>
            <a:ext cx="1266625" cy="1136663"/>
            <a:chOff x="0" y="0"/>
            <a:chExt cx="333597" cy="2993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919468" y="6613971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8260100"/>
            <a:ext cx="389076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 +16 =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693281" y="8418404"/>
            <a:ext cx="1266625" cy="1136663"/>
            <a:chOff x="0" y="0"/>
            <a:chExt cx="333597" cy="2993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919468" y="8285054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1053317" y="3762923"/>
            <a:ext cx="1266625" cy="1136663"/>
            <a:chOff x="0" y="0"/>
            <a:chExt cx="333597" cy="2993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921306" y="3589697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 · 0 =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79505" y="357635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921306" y="5082142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· 1 =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1053317" y="5246481"/>
            <a:ext cx="1266625" cy="1136663"/>
            <a:chOff x="0" y="0"/>
            <a:chExt cx="333597" cy="2993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279505" y="5059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948255" y="6718746"/>
            <a:ext cx="3653150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 : 63 =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1053317" y="6847306"/>
            <a:ext cx="1266625" cy="1136663"/>
            <a:chOff x="0" y="0"/>
            <a:chExt cx="333597" cy="29936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1279505" y="6660732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279505" y="8259236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921306" y="8342775"/>
            <a:ext cx="3938291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 : 10 =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0885204" y="8497664"/>
            <a:ext cx="1266625" cy="1136663"/>
            <a:chOff x="0" y="0"/>
            <a:chExt cx="333597" cy="29936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1111391" y="831109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95726" y="1104900"/>
            <a:ext cx="19610272" cy="9979212"/>
            <a:chOff x="0" y="0"/>
            <a:chExt cx="20269458" cy="1031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70347" cy="10317705"/>
            </a:xfrm>
            <a:custGeom>
              <a:avLst/>
              <a:gdLst/>
              <a:ahLst/>
              <a:cxnLst/>
              <a:rect l="l" t="t" r="r" b="b"/>
              <a:pathLst>
                <a:path w="20270347" h="10317705">
                  <a:moveTo>
                    <a:pt x="20208117" y="10312879"/>
                  </a:moveTo>
                  <a:cubicBezTo>
                    <a:pt x="20215357" y="10310847"/>
                    <a:pt x="20222849" y="10307799"/>
                    <a:pt x="20229454" y="10303608"/>
                  </a:cubicBezTo>
                  <a:cubicBezTo>
                    <a:pt x="20222468" y="10307926"/>
                    <a:pt x="20214975" y="10311101"/>
                    <a:pt x="20208117" y="10312879"/>
                  </a:cubicBezTo>
                  <a:close/>
                  <a:moveTo>
                    <a:pt x="20269459" y="10218900"/>
                  </a:moveTo>
                  <a:cubicBezTo>
                    <a:pt x="20269205" y="10230329"/>
                    <a:pt x="20268823" y="10230710"/>
                    <a:pt x="20268442" y="10230710"/>
                  </a:cubicBezTo>
                  <a:cubicBezTo>
                    <a:pt x="20268188" y="10230710"/>
                    <a:pt x="20268062" y="10230583"/>
                    <a:pt x="20267808" y="10231600"/>
                  </a:cubicBezTo>
                  <a:cubicBezTo>
                    <a:pt x="20267554" y="10232869"/>
                    <a:pt x="20267681" y="10234013"/>
                    <a:pt x="20267045" y="10241886"/>
                  </a:cubicBezTo>
                  <a:cubicBezTo>
                    <a:pt x="20267172" y="10248236"/>
                    <a:pt x="20265648" y="10259539"/>
                    <a:pt x="20259553" y="10271477"/>
                  </a:cubicBezTo>
                  <a:cubicBezTo>
                    <a:pt x="20253584" y="10283415"/>
                    <a:pt x="20242915" y="10295607"/>
                    <a:pt x="20229454" y="10303608"/>
                  </a:cubicBezTo>
                  <a:cubicBezTo>
                    <a:pt x="20244439" y="10294718"/>
                    <a:pt x="20255996" y="10279225"/>
                    <a:pt x="20260949" y="10266270"/>
                  </a:cubicBezTo>
                  <a:cubicBezTo>
                    <a:pt x="20266030" y="10253189"/>
                    <a:pt x="20265903" y="10243791"/>
                    <a:pt x="20265267" y="10244934"/>
                  </a:cubicBezTo>
                  <a:cubicBezTo>
                    <a:pt x="20263997" y="10255348"/>
                    <a:pt x="20261458" y="10260809"/>
                    <a:pt x="20260314" y="10263984"/>
                  </a:cubicBezTo>
                  <a:cubicBezTo>
                    <a:pt x="20259044" y="10267159"/>
                    <a:pt x="20258156" y="10268048"/>
                    <a:pt x="20257520" y="10269191"/>
                  </a:cubicBezTo>
                  <a:cubicBezTo>
                    <a:pt x="20256759" y="10270461"/>
                    <a:pt x="20256123" y="10271477"/>
                    <a:pt x="20254472" y="10274271"/>
                  </a:cubicBezTo>
                  <a:cubicBezTo>
                    <a:pt x="20254218" y="10274779"/>
                    <a:pt x="20253837" y="10275414"/>
                    <a:pt x="20253457" y="10275922"/>
                  </a:cubicBezTo>
                  <a:cubicBezTo>
                    <a:pt x="20253457" y="10275922"/>
                    <a:pt x="20252187" y="10280748"/>
                    <a:pt x="20242281" y="10290400"/>
                  </a:cubicBezTo>
                  <a:lnTo>
                    <a:pt x="20241137" y="10293575"/>
                  </a:lnTo>
                  <a:cubicBezTo>
                    <a:pt x="20236692" y="10298020"/>
                    <a:pt x="20229708" y="10302846"/>
                    <a:pt x="20222214" y="10306529"/>
                  </a:cubicBezTo>
                  <a:cubicBezTo>
                    <a:pt x="20203418" y="10317705"/>
                    <a:pt x="20187416" y="10313895"/>
                    <a:pt x="20187416" y="10313895"/>
                  </a:cubicBezTo>
                  <a:lnTo>
                    <a:pt x="20161636" y="10310466"/>
                  </a:lnTo>
                  <a:lnTo>
                    <a:pt x="20154778" y="10310847"/>
                  </a:lnTo>
                  <a:lnTo>
                    <a:pt x="20107914" y="10307672"/>
                  </a:lnTo>
                  <a:cubicBezTo>
                    <a:pt x="18365349" y="10309196"/>
                    <a:pt x="15575153" y="10307164"/>
                    <a:pt x="13764495" y="10306783"/>
                  </a:cubicBezTo>
                  <a:cubicBezTo>
                    <a:pt x="12971536" y="10306910"/>
                    <a:pt x="10902211" y="10306402"/>
                    <a:pt x="9799701" y="10307672"/>
                  </a:cubicBezTo>
                  <a:lnTo>
                    <a:pt x="9850587" y="10306529"/>
                  </a:lnTo>
                  <a:cubicBezTo>
                    <a:pt x="8531816" y="10306783"/>
                    <a:pt x="6716916" y="10308561"/>
                    <a:pt x="5919717" y="10308942"/>
                  </a:cubicBezTo>
                  <a:lnTo>
                    <a:pt x="5940919" y="10308434"/>
                  </a:lnTo>
                  <a:cubicBezTo>
                    <a:pt x="5410867" y="10308561"/>
                    <a:pt x="4020009" y="10309704"/>
                    <a:pt x="4189625" y="10311863"/>
                  </a:cubicBezTo>
                  <a:cubicBezTo>
                    <a:pt x="2909018" y="10311228"/>
                    <a:pt x="3133761" y="10309196"/>
                    <a:pt x="1509680" y="10310339"/>
                  </a:cubicBezTo>
                  <a:lnTo>
                    <a:pt x="1759865" y="10310593"/>
                  </a:lnTo>
                  <a:cubicBezTo>
                    <a:pt x="1293419" y="10310593"/>
                    <a:pt x="377488" y="10310720"/>
                    <a:pt x="170688" y="10310720"/>
                  </a:cubicBezTo>
                  <a:cubicBezTo>
                    <a:pt x="153670" y="10310720"/>
                    <a:pt x="135001" y="10310593"/>
                    <a:pt x="115570" y="10310593"/>
                  </a:cubicBezTo>
                  <a:cubicBezTo>
                    <a:pt x="105791" y="10310593"/>
                    <a:pt x="95885" y="10310593"/>
                    <a:pt x="85852" y="10310466"/>
                  </a:cubicBezTo>
                  <a:cubicBezTo>
                    <a:pt x="80645" y="10310339"/>
                    <a:pt x="76708" y="10310593"/>
                    <a:pt x="68453" y="10310085"/>
                  </a:cubicBezTo>
                  <a:cubicBezTo>
                    <a:pt x="61087" y="10309196"/>
                    <a:pt x="53975" y="10307418"/>
                    <a:pt x="47117" y="10304625"/>
                  </a:cubicBezTo>
                  <a:cubicBezTo>
                    <a:pt x="19558" y="10293448"/>
                    <a:pt x="1143" y="10264873"/>
                    <a:pt x="1270" y="10236806"/>
                  </a:cubicBezTo>
                  <a:cubicBezTo>
                    <a:pt x="1270" y="10217375"/>
                    <a:pt x="1270" y="10198960"/>
                    <a:pt x="1397" y="10182323"/>
                  </a:cubicBezTo>
                  <a:cubicBezTo>
                    <a:pt x="1270" y="10149303"/>
                    <a:pt x="1270" y="10123395"/>
                    <a:pt x="1270" y="9945075"/>
                  </a:cubicBezTo>
                  <a:lnTo>
                    <a:pt x="1651" y="10017182"/>
                  </a:lnTo>
                  <a:cubicBezTo>
                    <a:pt x="508" y="9291989"/>
                    <a:pt x="1778" y="8369016"/>
                    <a:pt x="0" y="7629401"/>
                  </a:cubicBezTo>
                  <a:cubicBezTo>
                    <a:pt x="1016" y="6253183"/>
                    <a:pt x="2413" y="319785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4702716" y="508"/>
                    <a:pt x="15774453" y="635"/>
                    <a:pt x="20119217" y="0"/>
                  </a:cubicBezTo>
                  <a:lnTo>
                    <a:pt x="20115026" y="254"/>
                  </a:lnTo>
                  <a:cubicBezTo>
                    <a:pt x="20128235" y="254"/>
                    <a:pt x="20146395" y="127"/>
                    <a:pt x="20168112" y="127"/>
                  </a:cubicBezTo>
                  <a:cubicBezTo>
                    <a:pt x="20173573" y="127"/>
                    <a:pt x="20179162" y="127"/>
                    <a:pt x="20185131" y="127"/>
                  </a:cubicBezTo>
                  <a:lnTo>
                    <a:pt x="20187416" y="127"/>
                  </a:lnTo>
                  <a:lnTo>
                    <a:pt x="20190845" y="254"/>
                  </a:lnTo>
                  <a:cubicBezTo>
                    <a:pt x="20193132" y="381"/>
                    <a:pt x="20195417" y="381"/>
                    <a:pt x="20197704" y="762"/>
                  </a:cubicBezTo>
                  <a:cubicBezTo>
                    <a:pt x="20202275" y="1270"/>
                    <a:pt x="20206974" y="2413"/>
                    <a:pt x="20211546" y="3810"/>
                  </a:cubicBezTo>
                  <a:cubicBezTo>
                    <a:pt x="20229835" y="9525"/>
                    <a:pt x="20246980" y="22860"/>
                    <a:pt x="20257012" y="41656"/>
                  </a:cubicBezTo>
                  <a:cubicBezTo>
                    <a:pt x="20261965" y="51054"/>
                    <a:pt x="20265267" y="61722"/>
                    <a:pt x="20266030" y="72771"/>
                  </a:cubicBezTo>
                  <a:cubicBezTo>
                    <a:pt x="20266409" y="79121"/>
                    <a:pt x="20266284" y="81915"/>
                    <a:pt x="20266284" y="85725"/>
                  </a:cubicBezTo>
                  <a:cubicBezTo>
                    <a:pt x="20266284" y="89408"/>
                    <a:pt x="20266284" y="93091"/>
                    <a:pt x="20266284" y="96901"/>
                  </a:cubicBezTo>
                  <a:cubicBezTo>
                    <a:pt x="20266284" y="111887"/>
                    <a:pt x="20266409" y="127254"/>
                    <a:pt x="20266409" y="143002"/>
                  </a:cubicBezTo>
                  <a:cubicBezTo>
                    <a:pt x="20266537" y="220895"/>
                    <a:pt x="20266664" y="750368"/>
                    <a:pt x="20266791" y="1279841"/>
                  </a:cubicBezTo>
                  <a:cubicBezTo>
                    <a:pt x="20267045" y="3399795"/>
                    <a:pt x="20267426" y="5517688"/>
                    <a:pt x="20267554" y="6372674"/>
                  </a:cubicBezTo>
                  <a:lnTo>
                    <a:pt x="20268823" y="6716730"/>
                  </a:lnTo>
                  <a:cubicBezTo>
                    <a:pt x="20267808" y="7075205"/>
                    <a:pt x="20268569" y="7411019"/>
                    <a:pt x="20267808" y="7903408"/>
                  </a:cubicBezTo>
                  <a:cubicBezTo>
                    <a:pt x="20267935" y="8160934"/>
                    <a:pt x="20268950" y="8053804"/>
                    <a:pt x="20269205" y="7932251"/>
                  </a:cubicBezTo>
                  <a:cubicBezTo>
                    <a:pt x="20268442" y="8360775"/>
                    <a:pt x="20269459" y="8826381"/>
                    <a:pt x="20268696" y="9063306"/>
                  </a:cubicBezTo>
                  <a:lnTo>
                    <a:pt x="20268315" y="8991198"/>
                  </a:lnTo>
                  <a:cubicBezTo>
                    <a:pt x="20267045" y="9660765"/>
                    <a:pt x="20270347" y="10050145"/>
                    <a:pt x="20268950" y="10163146"/>
                  </a:cubicBezTo>
                  <a:lnTo>
                    <a:pt x="20268696" y="10162765"/>
                  </a:lnTo>
                  <a:cubicBezTo>
                    <a:pt x="20267808" y="10181434"/>
                    <a:pt x="20269078" y="10202643"/>
                    <a:pt x="20269459" y="10218900"/>
                  </a:cubicBezTo>
                  <a:close/>
                  <a:moveTo>
                    <a:pt x="20227040" y="10303227"/>
                  </a:moveTo>
                  <a:cubicBezTo>
                    <a:pt x="20226406" y="10303608"/>
                    <a:pt x="20225897" y="10303989"/>
                    <a:pt x="20225389" y="10304370"/>
                  </a:cubicBezTo>
                  <a:cubicBezTo>
                    <a:pt x="20225897" y="10304116"/>
                    <a:pt x="20226406" y="10303989"/>
                    <a:pt x="20226913" y="10303608"/>
                  </a:cubicBezTo>
                  <a:cubicBezTo>
                    <a:pt x="20226913" y="10303608"/>
                    <a:pt x="20227040" y="10303354"/>
                    <a:pt x="20227040" y="10303227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34531" y="559434"/>
            <a:ext cx="1054958" cy="1676957"/>
          </a:xfrm>
          <a:custGeom>
            <a:avLst/>
            <a:gdLst/>
            <a:ahLst/>
            <a:cxnLst/>
            <a:rect l="l" t="t" r="r" b="b"/>
            <a:pathLst>
              <a:path w="1054958" h="1676957">
                <a:moveTo>
                  <a:pt x="0" y="0"/>
                </a:moveTo>
                <a:lnTo>
                  <a:pt x="1054958" y="0"/>
                </a:lnTo>
                <a:lnTo>
                  <a:pt x="1054958" y="1676957"/>
                </a:lnTo>
                <a:lnTo>
                  <a:pt x="0" y="1676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4162897" y="1663476"/>
            <a:ext cx="1266625" cy="1136663"/>
            <a:chOff x="0" y="0"/>
            <a:chExt cx="333597" cy="29936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534297" y="1663476"/>
            <a:ext cx="1266625" cy="1136663"/>
            <a:chOff x="0" y="0"/>
            <a:chExt cx="333597" cy="29936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905698" y="1672644"/>
            <a:ext cx="1266625" cy="1136663"/>
            <a:chOff x="0" y="0"/>
            <a:chExt cx="333597" cy="29936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277098" y="1663476"/>
            <a:ext cx="1266625" cy="1136663"/>
            <a:chOff x="0" y="0"/>
            <a:chExt cx="333597" cy="29936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648498" y="1663476"/>
            <a:ext cx="1266625" cy="1136663"/>
            <a:chOff x="0" y="0"/>
            <a:chExt cx="333597" cy="29936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019899" y="1663476"/>
            <a:ext cx="1266625" cy="1136663"/>
            <a:chOff x="0" y="0"/>
            <a:chExt cx="333597" cy="29936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391299" y="1672644"/>
            <a:ext cx="1266625" cy="1136663"/>
            <a:chOff x="0" y="0"/>
            <a:chExt cx="333597" cy="29936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719900" y="1681558"/>
            <a:ext cx="1266625" cy="1136663"/>
            <a:chOff x="0" y="0"/>
            <a:chExt cx="333597" cy="29936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13200110" y="5682504"/>
            <a:ext cx="3658431" cy="4114800"/>
          </a:xfrm>
          <a:custGeom>
            <a:avLst/>
            <a:gdLst/>
            <a:ahLst/>
            <a:cxnLst/>
            <a:rect l="l" t="t" r="r" b="b"/>
            <a:pathLst>
              <a:path w="3658431" h="4114800">
                <a:moveTo>
                  <a:pt x="0" y="0"/>
                </a:moveTo>
                <a:lnTo>
                  <a:pt x="3658431" y="0"/>
                </a:lnTo>
                <a:lnTo>
                  <a:pt x="36584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4919468" y="6613971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1279505" y="8259236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4389084" y="1518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5760484" y="1518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7134298" y="1518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8503285" y="1518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9877098" y="1518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1279505" y="1518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12648474" y="1518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13977075" y="1536990"/>
            <a:ext cx="814251" cy="140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</a:p>
        </p:txBody>
      </p:sp>
      <p:grpSp>
        <p:nvGrpSpPr>
          <p:cNvPr id="87" name="Group 5">
            <a:extLst>
              <a:ext uri="{FF2B5EF4-FFF2-40B4-BE49-F238E27FC236}">
                <a16:creationId xmlns:a16="http://schemas.microsoft.com/office/drawing/2014/main" id="{8371B71F-E5F3-0D2A-5ABD-B5C6F670CAF0}"/>
              </a:ext>
            </a:extLst>
          </p:cNvPr>
          <p:cNvGrpSpPr/>
          <p:nvPr/>
        </p:nvGrpSpPr>
        <p:grpSpPr>
          <a:xfrm>
            <a:off x="4683661" y="3756583"/>
            <a:ext cx="1266625" cy="1136663"/>
            <a:chOff x="0" y="0"/>
            <a:chExt cx="333597" cy="299368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865588B2-CA1C-969A-683E-118831A2BB77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89" name="TextBox 7">
              <a:extLst>
                <a:ext uri="{FF2B5EF4-FFF2-40B4-BE49-F238E27FC236}">
                  <a16:creationId xmlns:a16="http://schemas.microsoft.com/office/drawing/2014/main" id="{E3AF6AD7-076D-7E01-F3ED-2C9EA621B2B8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90" name="TextBox 9">
            <a:extLst>
              <a:ext uri="{FF2B5EF4-FFF2-40B4-BE49-F238E27FC236}">
                <a16:creationId xmlns:a16="http://schemas.microsoft.com/office/drawing/2014/main" id="{151D7393-CC5B-15C0-F099-53137A7EFC8A}"/>
              </a:ext>
            </a:extLst>
          </p:cNvPr>
          <p:cNvSpPr txBox="1"/>
          <p:nvPr/>
        </p:nvSpPr>
        <p:spPr>
          <a:xfrm>
            <a:off x="1028700" y="3557534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 : 9 =</a:t>
            </a:r>
          </a:p>
        </p:txBody>
      </p:sp>
      <p:sp>
        <p:nvSpPr>
          <p:cNvPr id="91" name="TextBox 10">
            <a:extLst>
              <a:ext uri="{FF2B5EF4-FFF2-40B4-BE49-F238E27FC236}">
                <a16:creationId xmlns:a16="http://schemas.microsoft.com/office/drawing/2014/main" id="{2C022D3F-9678-A171-9124-2675A4D8FB7F}"/>
              </a:ext>
            </a:extLst>
          </p:cNvPr>
          <p:cNvSpPr txBox="1"/>
          <p:nvPr/>
        </p:nvSpPr>
        <p:spPr>
          <a:xfrm>
            <a:off x="4909849" y="3570009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TextBox 11">
            <a:extLst>
              <a:ext uri="{FF2B5EF4-FFF2-40B4-BE49-F238E27FC236}">
                <a16:creationId xmlns:a16="http://schemas.microsoft.com/office/drawing/2014/main" id="{4D0FCF94-D817-66AF-3909-F86E81E2A8E7}"/>
              </a:ext>
            </a:extLst>
          </p:cNvPr>
          <p:cNvSpPr txBox="1"/>
          <p:nvPr/>
        </p:nvSpPr>
        <p:spPr>
          <a:xfrm>
            <a:off x="1028700" y="4969571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· 3 =</a:t>
            </a:r>
          </a:p>
        </p:txBody>
      </p:sp>
      <p:grpSp>
        <p:nvGrpSpPr>
          <p:cNvPr id="93" name="Group 12">
            <a:extLst>
              <a:ext uri="{FF2B5EF4-FFF2-40B4-BE49-F238E27FC236}">
                <a16:creationId xmlns:a16="http://schemas.microsoft.com/office/drawing/2014/main" id="{CD173DA0-0522-3C70-612F-121CE1601F8F}"/>
              </a:ext>
            </a:extLst>
          </p:cNvPr>
          <p:cNvGrpSpPr/>
          <p:nvPr/>
        </p:nvGrpSpPr>
        <p:grpSpPr>
          <a:xfrm>
            <a:off x="4693281" y="5240141"/>
            <a:ext cx="1266625" cy="1136663"/>
            <a:chOff x="0" y="0"/>
            <a:chExt cx="333597" cy="299368"/>
          </a:xfrm>
        </p:grpSpPr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C1712D28-709C-612C-8CAA-B000C5A490EF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95" name="TextBox 14">
              <a:extLst>
                <a:ext uri="{FF2B5EF4-FFF2-40B4-BE49-F238E27FC236}">
                  <a16:creationId xmlns:a16="http://schemas.microsoft.com/office/drawing/2014/main" id="{DEBCEEFA-B146-9619-A4BC-A5AFB8705D70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96" name="TextBox 15">
            <a:extLst>
              <a:ext uri="{FF2B5EF4-FFF2-40B4-BE49-F238E27FC236}">
                <a16:creationId xmlns:a16="http://schemas.microsoft.com/office/drawing/2014/main" id="{C788BA16-6605-F1D3-2A32-5494D2183BDB}"/>
              </a:ext>
            </a:extLst>
          </p:cNvPr>
          <p:cNvSpPr txBox="1"/>
          <p:nvPr/>
        </p:nvSpPr>
        <p:spPr>
          <a:xfrm>
            <a:off x="4919468" y="5053567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TextBox 16">
            <a:extLst>
              <a:ext uri="{FF2B5EF4-FFF2-40B4-BE49-F238E27FC236}">
                <a16:creationId xmlns:a16="http://schemas.microsoft.com/office/drawing/2014/main" id="{1CD9B2A7-1AC5-803E-F77D-84C875C4AB05}"/>
              </a:ext>
            </a:extLst>
          </p:cNvPr>
          <p:cNvSpPr txBox="1"/>
          <p:nvPr/>
        </p:nvSpPr>
        <p:spPr>
          <a:xfrm>
            <a:off x="1028700" y="6614836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17 - 9 =</a:t>
            </a:r>
          </a:p>
        </p:txBody>
      </p:sp>
      <p:grpSp>
        <p:nvGrpSpPr>
          <p:cNvPr id="98" name="Group 17">
            <a:extLst>
              <a:ext uri="{FF2B5EF4-FFF2-40B4-BE49-F238E27FC236}">
                <a16:creationId xmlns:a16="http://schemas.microsoft.com/office/drawing/2014/main" id="{19600644-AA27-0057-FA17-CB0E6A729356}"/>
              </a:ext>
            </a:extLst>
          </p:cNvPr>
          <p:cNvGrpSpPr/>
          <p:nvPr/>
        </p:nvGrpSpPr>
        <p:grpSpPr>
          <a:xfrm>
            <a:off x="4693281" y="6800545"/>
            <a:ext cx="1266625" cy="1136663"/>
            <a:chOff x="0" y="0"/>
            <a:chExt cx="333597" cy="299368"/>
          </a:xfrm>
        </p:grpSpPr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BFE914E9-0D38-EF0A-BA2D-255C02B0CA2D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00" name="TextBox 19">
              <a:extLst>
                <a:ext uri="{FF2B5EF4-FFF2-40B4-BE49-F238E27FC236}">
                  <a16:creationId xmlns:a16="http://schemas.microsoft.com/office/drawing/2014/main" id="{CA5178AB-CEC5-AD24-C33F-75A109E10355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01" name="TextBox 20">
            <a:extLst>
              <a:ext uri="{FF2B5EF4-FFF2-40B4-BE49-F238E27FC236}">
                <a16:creationId xmlns:a16="http://schemas.microsoft.com/office/drawing/2014/main" id="{4B91C252-5F28-CC03-FAF7-4926F0E0186D}"/>
              </a:ext>
            </a:extLst>
          </p:cNvPr>
          <p:cNvSpPr txBox="1"/>
          <p:nvPr/>
        </p:nvSpPr>
        <p:spPr>
          <a:xfrm>
            <a:off x="4919468" y="6613971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TextBox 21">
            <a:extLst>
              <a:ext uri="{FF2B5EF4-FFF2-40B4-BE49-F238E27FC236}">
                <a16:creationId xmlns:a16="http://schemas.microsoft.com/office/drawing/2014/main" id="{A464AEC8-5F46-708B-9BB7-E09DFEC0CCAE}"/>
              </a:ext>
            </a:extLst>
          </p:cNvPr>
          <p:cNvSpPr txBox="1"/>
          <p:nvPr/>
        </p:nvSpPr>
        <p:spPr>
          <a:xfrm>
            <a:off x="1028700" y="8260100"/>
            <a:ext cx="389076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 +16 =</a:t>
            </a:r>
          </a:p>
        </p:txBody>
      </p:sp>
      <p:grpSp>
        <p:nvGrpSpPr>
          <p:cNvPr id="103" name="Group 22">
            <a:extLst>
              <a:ext uri="{FF2B5EF4-FFF2-40B4-BE49-F238E27FC236}">
                <a16:creationId xmlns:a16="http://schemas.microsoft.com/office/drawing/2014/main" id="{A11D0765-B157-972D-9EE4-058765A8933F}"/>
              </a:ext>
            </a:extLst>
          </p:cNvPr>
          <p:cNvGrpSpPr/>
          <p:nvPr/>
        </p:nvGrpSpPr>
        <p:grpSpPr>
          <a:xfrm>
            <a:off x="4693281" y="8418404"/>
            <a:ext cx="1266625" cy="1136663"/>
            <a:chOff x="0" y="0"/>
            <a:chExt cx="333597" cy="29936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952CAF90-1A55-0CFB-2772-8A7D5C175416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105" name="TextBox 24">
              <a:extLst>
                <a:ext uri="{FF2B5EF4-FFF2-40B4-BE49-F238E27FC236}">
                  <a16:creationId xmlns:a16="http://schemas.microsoft.com/office/drawing/2014/main" id="{97DAC023-B4F0-58DA-8A6D-B27A604399B4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06" name="TextBox 25">
            <a:extLst>
              <a:ext uri="{FF2B5EF4-FFF2-40B4-BE49-F238E27FC236}">
                <a16:creationId xmlns:a16="http://schemas.microsoft.com/office/drawing/2014/main" id="{4094884A-6762-8EAF-816B-AA978A7ADFF5}"/>
              </a:ext>
            </a:extLst>
          </p:cNvPr>
          <p:cNvSpPr txBox="1"/>
          <p:nvPr/>
        </p:nvSpPr>
        <p:spPr>
          <a:xfrm>
            <a:off x="4919468" y="8285054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7" name="Group 26">
            <a:extLst>
              <a:ext uri="{FF2B5EF4-FFF2-40B4-BE49-F238E27FC236}">
                <a16:creationId xmlns:a16="http://schemas.microsoft.com/office/drawing/2014/main" id="{CBAB7B56-C548-52F8-4D2C-FDD5477F3A38}"/>
              </a:ext>
            </a:extLst>
          </p:cNvPr>
          <p:cNvGrpSpPr/>
          <p:nvPr/>
        </p:nvGrpSpPr>
        <p:grpSpPr>
          <a:xfrm>
            <a:off x="11053317" y="3762923"/>
            <a:ext cx="1266625" cy="1136663"/>
            <a:chOff x="0" y="0"/>
            <a:chExt cx="333597" cy="299368"/>
          </a:xfrm>
        </p:grpSpPr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E4DAE0DD-9657-D07B-36D1-C5F501A82BF2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109" name="TextBox 28">
              <a:extLst>
                <a:ext uri="{FF2B5EF4-FFF2-40B4-BE49-F238E27FC236}">
                  <a16:creationId xmlns:a16="http://schemas.microsoft.com/office/drawing/2014/main" id="{B4787A1E-DE08-A78A-D67A-290070399E70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10" name="TextBox 29">
            <a:extLst>
              <a:ext uri="{FF2B5EF4-FFF2-40B4-BE49-F238E27FC236}">
                <a16:creationId xmlns:a16="http://schemas.microsoft.com/office/drawing/2014/main" id="{7CF5E1F1-469C-22C2-83D3-F07F4BEBB3BB}"/>
              </a:ext>
            </a:extLst>
          </p:cNvPr>
          <p:cNvSpPr txBox="1"/>
          <p:nvPr/>
        </p:nvSpPr>
        <p:spPr>
          <a:xfrm>
            <a:off x="6921306" y="3589697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 · 0 =</a:t>
            </a:r>
          </a:p>
        </p:txBody>
      </p:sp>
      <p:sp>
        <p:nvSpPr>
          <p:cNvPr id="111" name="TextBox 30">
            <a:extLst>
              <a:ext uri="{FF2B5EF4-FFF2-40B4-BE49-F238E27FC236}">
                <a16:creationId xmlns:a16="http://schemas.microsoft.com/office/drawing/2014/main" id="{95D199C4-7EA4-44D2-FF72-51AB328BC6C4}"/>
              </a:ext>
            </a:extLst>
          </p:cNvPr>
          <p:cNvSpPr txBox="1"/>
          <p:nvPr/>
        </p:nvSpPr>
        <p:spPr>
          <a:xfrm>
            <a:off x="11279505" y="357635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TextBox 31">
            <a:extLst>
              <a:ext uri="{FF2B5EF4-FFF2-40B4-BE49-F238E27FC236}">
                <a16:creationId xmlns:a16="http://schemas.microsoft.com/office/drawing/2014/main" id="{36EDF75E-C5A6-4209-CF47-1F50DB0E4FC9}"/>
              </a:ext>
            </a:extLst>
          </p:cNvPr>
          <p:cNvSpPr txBox="1"/>
          <p:nvPr/>
        </p:nvSpPr>
        <p:spPr>
          <a:xfrm>
            <a:off x="6921306" y="5082142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· 1 =</a:t>
            </a:r>
          </a:p>
        </p:txBody>
      </p:sp>
      <p:grpSp>
        <p:nvGrpSpPr>
          <p:cNvPr id="113" name="Group 32">
            <a:extLst>
              <a:ext uri="{FF2B5EF4-FFF2-40B4-BE49-F238E27FC236}">
                <a16:creationId xmlns:a16="http://schemas.microsoft.com/office/drawing/2014/main" id="{9CE804C9-6DA7-E51A-2BB9-3E79EF3BED31}"/>
              </a:ext>
            </a:extLst>
          </p:cNvPr>
          <p:cNvGrpSpPr/>
          <p:nvPr/>
        </p:nvGrpSpPr>
        <p:grpSpPr>
          <a:xfrm>
            <a:off x="11053317" y="5246481"/>
            <a:ext cx="1266625" cy="1136663"/>
            <a:chOff x="0" y="0"/>
            <a:chExt cx="333597" cy="299368"/>
          </a:xfrm>
        </p:grpSpPr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1EB7C431-9DB1-95E6-30E7-2DE7563D302B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15" name="TextBox 34">
              <a:extLst>
                <a:ext uri="{FF2B5EF4-FFF2-40B4-BE49-F238E27FC236}">
                  <a16:creationId xmlns:a16="http://schemas.microsoft.com/office/drawing/2014/main" id="{CC37742A-98E1-1E97-FB15-F1C8504A85FE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16" name="TextBox 35">
            <a:extLst>
              <a:ext uri="{FF2B5EF4-FFF2-40B4-BE49-F238E27FC236}">
                <a16:creationId xmlns:a16="http://schemas.microsoft.com/office/drawing/2014/main" id="{D6E18FC0-B896-DEEB-5FC3-19C1225860A4}"/>
              </a:ext>
            </a:extLst>
          </p:cNvPr>
          <p:cNvSpPr txBox="1"/>
          <p:nvPr/>
        </p:nvSpPr>
        <p:spPr>
          <a:xfrm>
            <a:off x="11279505" y="505990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TextBox 36">
            <a:extLst>
              <a:ext uri="{FF2B5EF4-FFF2-40B4-BE49-F238E27FC236}">
                <a16:creationId xmlns:a16="http://schemas.microsoft.com/office/drawing/2014/main" id="{4A19E5D1-0BAE-E32D-D5DE-7D2EFC3D602E}"/>
              </a:ext>
            </a:extLst>
          </p:cNvPr>
          <p:cNvSpPr txBox="1"/>
          <p:nvPr/>
        </p:nvSpPr>
        <p:spPr>
          <a:xfrm>
            <a:off x="6948255" y="6718746"/>
            <a:ext cx="3653150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 : 63 =</a:t>
            </a:r>
          </a:p>
        </p:txBody>
      </p:sp>
      <p:grpSp>
        <p:nvGrpSpPr>
          <p:cNvPr id="118" name="Group 37">
            <a:extLst>
              <a:ext uri="{FF2B5EF4-FFF2-40B4-BE49-F238E27FC236}">
                <a16:creationId xmlns:a16="http://schemas.microsoft.com/office/drawing/2014/main" id="{151518B0-DDE6-7627-9911-740FE57771B6}"/>
              </a:ext>
            </a:extLst>
          </p:cNvPr>
          <p:cNvGrpSpPr/>
          <p:nvPr/>
        </p:nvGrpSpPr>
        <p:grpSpPr>
          <a:xfrm>
            <a:off x="11053317" y="6847306"/>
            <a:ext cx="1266625" cy="1136663"/>
            <a:chOff x="0" y="0"/>
            <a:chExt cx="333597" cy="299368"/>
          </a:xfrm>
        </p:grpSpPr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036CCAFC-0AAF-5A2C-ED94-CE637CB1F493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120" name="TextBox 39">
              <a:extLst>
                <a:ext uri="{FF2B5EF4-FFF2-40B4-BE49-F238E27FC236}">
                  <a16:creationId xmlns:a16="http://schemas.microsoft.com/office/drawing/2014/main" id="{7A2B6698-9A5E-EAE6-D132-1389B42BC727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21" name="TextBox 40">
            <a:extLst>
              <a:ext uri="{FF2B5EF4-FFF2-40B4-BE49-F238E27FC236}">
                <a16:creationId xmlns:a16="http://schemas.microsoft.com/office/drawing/2014/main" id="{FB5AE1A6-5A02-BB54-F432-770E80503C86}"/>
              </a:ext>
            </a:extLst>
          </p:cNvPr>
          <p:cNvSpPr txBox="1"/>
          <p:nvPr/>
        </p:nvSpPr>
        <p:spPr>
          <a:xfrm>
            <a:off x="11279505" y="6660732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TextBox 46">
            <a:extLst>
              <a:ext uri="{FF2B5EF4-FFF2-40B4-BE49-F238E27FC236}">
                <a16:creationId xmlns:a16="http://schemas.microsoft.com/office/drawing/2014/main" id="{192F25F5-CE5A-A12F-35A2-957876B04B59}"/>
              </a:ext>
            </a:extLst>
          </p:cNvPr>
          <p:cNvSpPr txBox="1"/>
          <p:nvPr/>
        </p:nvSpPr>
        <p:spPr>
          <a:xfrm>
            <a:off x="6921306" y="8342775"/>
            <a:ext cx="3938291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 : 10 =</a:t>
            </a:r>
          </a:p>
        </p:txBody>
      </p:sp>
      <p:grpSp>
        <p:nvGrpSpPr>
          <p:cNvPr id="123" name="Group 47">
            <a:extLst>
              <a:ext uri="{FF2B5EF4-FFF2-40B4-BE49-F238E27FC236}">
                <a16:creationId xmlns:a16="http://schemas.microsoft.com/office/drawing/2014/main" id="{9FF2FDEC-3F66-4B8F-5E0E-6D51F0DBEA0A}"/>
              </a:ext>
            </a:extLst>
          </p:cNvPr>
          <p:cNvGrpSpPr/>
          <p:nvPr/>
        </p:nvGrpSpPr>
        <p:grpSpPr>
          <a:xfrm>
            <a:off x="10885204" y="8497664"/>
            <a:ext cx="1266625" cy="1136663"/>
            <a:chOff x="0" y="0"/>
            <a:chExt cx="333597" cy="299368"/>
          </a:xfrm>
        </p:grpSpPr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46DBDC5F-8C66-8846-8E81-492748624CE0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5" name="TextBox 49">
              <a:extLst>
                <a:ext uri="{FF2B5EF4-FFF2-40B4-BE49-F238E27FC236}">
                  <a16:creationId xmlns:a16="http://schemas.microsoft.com/office/drawing/2014/main" id="{72467ED7-77EF-99BD-87C6-DAC8E9600FAF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26" name="TextBox 50">
            <a:extLst>
              <a:ext uri="{FF2B5EF4-FFF2-40B4-BE49-F238E27FC236}">
                <a16:creationId xmlns:a16="http://schemas.microsoft.com/office/drawing/2014/main" id="{4D42ABD1-A26E-876B-DCA9-0F895DE23646}"/>
              </a:ext>
            </a:extLst>
          </p:cNvPr>
          <p:cNvSpPr txBox="1"/>
          <p:nvPr/>
        </p:nvSpPr>
        <p:spPr>
          <a:xfrm>
            <a:off x="11111391" y="831109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76675" y="1028700"/>
            <a:ext cx="19610272" cy="9979212"/>
            <a:chOff x="0" y="0"/>
            <a:chExt cx="20269458" cy="1031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70347" cy="10317705"/>
            </a:xfrm>
            <a:custGeom>
              <a:avLst/>
              <a:gdLst/>
              <a:ahLst/>
              <a:cxnLst/>
              <a:rect l="l" t="t" r="r" b="b"/>
              <a:pathLst>
                <a:path w="20270347" h="10317705">
                  <a:moveTo>
                    <a:pt x="20208117" y="10312879"/>
                  </a:moveTo>
                  <a:cubicBezTo>
                    <a:pt x="20215357" y="10310847"/>
                    <a:pt x="20222849" y="10307799"/>
                    <a:pt x="20229454" y="10303608"/>
                  </a:cubicBezTo>
                  <a:cubicBezTo>
                    <a:pt x="20222468" y="10307926"/>
                    <a:pt x="20214975" y="10311101"/>
                    <a:pt x="20208117" y="10312879"/>
                  </a:cubicBezTo>
                  <a:close/>
                  <a:moveTo>
                    <a:pt x="20269459" y="10218900"/>
                  </a:moveTo>
                  <a:cubicBezTo>
                    <a:pt x="20269205" y="10230329"/>
                    <a:pt x="20268823" y="10230710"/>
                    <a:pt x="20268442" y="10230710"/>
                  </a:cubicBezTo>
                  <a:cubicBezTo>
                    <a:pt x="20268188" y="10230710"/>
                    <a:pt x="20268062" y="10230583"/>
                    <a:pt x="20267808" y="10231600"/>
                  </a:cubicBezTo>
                  <a:cubicBezTo>
                    <a:pt x="20267554" y="10232869"/>
                    <a:pt x="20267681" y="10234013"/>
                    <a:pt x="20267045" y="10241886"/>
                  </a:cubicBezTo>
                  <a:cubicBezTo>
                    <a:pt x="20267172" y="10248236"/>
                    <a:pt x="20265648" y="10259539"/>
                    <a:pt x="20259553" y="10271477"/>
                  </a:cubicBezTo>
                  <a:cubicBezTo>
                    <a:pt x="20253584" y="10283415"/>
                    <a:pt x="20242915" y="10295607"/>
                    <a:pt x="20229454" y="10303608"/>
                  </a:cubicBezTo>
                  <a:cubicBezTo>
                    <a:pt x="20244439" y="10294718"/>
                    <a:pt x="20255996" y="10279225"/>
                    <a:pt x="20260949" y="10266270"/>
                  </a:cubicBezTo>
                  <a:cubicBezTo>
                    <a:pt x="20266030" y="10253189"/>
                    <a:pt x="20265903" y="10243791"/>
                    <a:pt x="20265267" y="10244934"/>
                  </a:cubicBezTo>
                  <a:cubicBezTo>
                    <a:pt x="20263997" y="10255348"/>
                    <a:pt x="20261458" y="10260809"/>
                    <a:pt x="20260314" y="10263984"/>
                  </a:cubicBezTo>
                  <a:cubicBezTo>
                    <a:pt x="20259044" y="10267159"/>
                    <a:pt x="20258156" y="10268048"/>
                    <a:pt x="20257520" y="10269191"/>
                  </a:cubicBezTo>
                  <a:cubicBezTo>
                    <a:pt x="20256759" y="10270461"/>
                    <a:pt x="20256123" y="10271477"/>
                    <a:pt x="20254472" y="10274271"/>
                  </a:cubicBezTo>
                  <a:cubicBezTo>
                    <a:pt x="20254218" y="10274779"/>
                    <a:pt x="20253837" y="10275414"/>
                    <a:pt x="20253457" y="10275922"/>
                  </a:cubicBezTo>
                  <a:cubicBezTo>
                    <a:pt x="20253457" y="10275922"/>
                    <a:pt x="20252187" y="10280748"/>
                    <a:pt x="20242281" y="10290400"/>
                  </a:cubicBezTo>
                  <a:lnTo>
                    <a:pt x="20241137" y="10293575"/>
                  </a:lnTo>
                  <a:cubicBezTo>
                    <a:pt x="20236692" y="10298020"/>
                    <a:pt x="20229708" y="10302846"/>
                    <a:pt x="20222214" y="10306529"/>
                  </a:cubicBezTo>
                  <a:cubicBezTo>
                    <a:pt x="20203418" y="10317705"/>
                    <a:pt x="20187416" y="10313895"/>
                    <a:pt x="20187416" y="10313895"/>
                  </a:cubicBezTo>
                  <a:lnTo>
                    <a:pt x="20161636" y="10310466"/>
                  </a:lnTo>
                  <a:lnTo>
                    <a:pt x="20154778" y="10310847"/>
                  </a:lnTo>
                  <a:lnTo>
                    <a:pt x="20107914" y="10307672"/>
                  </a:lnTo>
                  <a:cubicBezTo>
                    <a:pt x="18365349" y="10309196"/>
                    <a:pt x="15575153" y="10307164"/>
                    <a:pt x="13764495" y="10306783"/>
                  </a:cubicBezTo>
                  <a:cubicBezTo>
                    <a:pt x="12971536" y="10306910"/>
                    <a:pt x="10902211" y="10306402"/>
                    <a:pt x="9799701" y="10307672"/>
                  </a:cubicBezTo>
                  <a:lnTo>
                    <a:pt x="9850587" y="10306529"/>
                  </a:lnTo>
                  <a:cubicBezTo>
                    <a:pt x="8531816" y="10306783"/>
                    <a:pt x="6716916" y="10308561"/>
                    <a:pt x="5919717" y="10308942"/>
                  </a:cubicBezTo>
                  <a:lnTo>
                    <a:pt x="5940919" y="10308434"/>
                  </a:lnTo>
                  <a:cubicBezTo>
                    <a:pt x="5410867" y="10308561"/>
                    <a:pt x="4020009" y="10309704"/>
                    <a:pt x="4189625" y="10311863"/>
                  </a:cubicBezTo>
                  <a:cubicBezTo>
                    <a:pt x="2909018" y="10311228"/>
                    <a:pt x="3133761" y="10309196"/>
                    <a:pt x="1509680" y="10310339"/>
                  </a:cubicBezTo>
                  <a:lnTo>
                    <a:pt x="1759865" y="10310593"/>
                  </a:lnTo>
                  <a:cubicBezTo>
                    <a:pt x="1293419" y="10310593"/>
                    <a:pt x="377488" y="10310720"/>
                    <a:pt x="170688" y="10310720"/>
                  </a:cubicBezTo>
                  <a:cubicBezTo>
                    <a:pt x="153670" y="10310720"/>
                    <a:pt x="135001" y="10310593"/>
                    <a:pt x="115570" y="10310593"/>
                  </a:cubicBezTo>
                  <a:cubicBezTo>
                    <a:pt x="105791" y="10310593"/>
                    <a:pt x="95885" y="10310593"/>
                    <a:pt x="85852" y="10310466"/>
                  </a:cubicBezTo>
                  <a:cubicBezTo>
                    <a:pt x="80645" y="10310339"/>
                    <a:pt x="76708" y="10310593"/>
                    <a:pt x="68453" y="10310085"/>
                  </a:cubicBezTo>
                  <a:cubicBezTo>
                    <a:pt x="61087" y="10309196"/>
                    <a:pt x="53975" y="10307418"/>
                    <a:pt x="47117" y="10304625"/>
                  </a:cubicBezTo>
                  <a:cubicBezTo>
                    <a:pt x="19558" y="10293448"/>
                    <a:pt x="1143" y="10264873"/>
                    <a:pt x="1270" y="10236806"/>
                  </a:cubicBezTo>
                  <a:cubicBezTo>
                    <a:pt x="1270" y="10217375"/>
                    <a:pt x="1270" y="10198960"/>
                    <a:pt x="1397" y="10182323"/>
                  </a:cubicBezTo>
                  <a:cubicBezTo>
                    <a:pt x="1270" y="10149303"/>
                    <a:pt x="1270" y="10123395"/>
                    <a:pt x="1270" y="9945075"/>
                  </a:cubicBezTo>
                  <a:lnTo>
                    <a:pt x="1651" y="10017182"/>
                  </a:lnTo>
                  <a:cubicBezTo>
                    <a:pt x="508" y="9291989"/>
                    <a:pt x="1778" y="8369016"/>
                    <a:pt x="0" y="7629401"/>
                  </a:cubicBezTo>
                  <a:cubicBezTo>
                    <a:pt x="1016" y="6253183"/>
                    <a:pt x="2413" y="319785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4702716" y="508"/>
                    <a:pt x="15774453" y="635"/>
                    <a:pt x="20119217" y="0"/>
                  </a:cubicBezTo>
                  <a:lnTo>
                    <a:pt x="20115026" y="254"/>
                  </a:lnTo>
                  <a:cubicBezTo>
                    <a:pt x="20128235" y="254"/>
                    <a:pt x="20146395" y="127"/>
                    <a:pt x="20168112" y="127"/>
                  </a:cubicBezTo>
                  <a:cubicBezTo>
                    <a:pt x="20173573" y="127"/>
                    <a:pt x="20179162" y="127"/>
                    <a:pt x="20185131" y="127"/>
                  </a:cubicBezTo>
                  <a:lnTo>
                    <a:pt x="20187416" y="127"/>
                  </a:lnTo>
                  <a:lnTo>
                    <a:pt x="20190845" y="254"/>
                  </a:lnTo>
                  <a:cubicBezTo>
                    <a:pt x="20193132" y="381"/>
                    <a:pt x="20195417" y="381"/>
                    <a:pt x="20197704" y="762"/>
                  </a:cubicBezTo>
                  <a:cubicBezTo>
                    <a:pt x="20202275" y="1270"/>
                    <a:pt x="20206974" y="2413"/>
                    <a:pt x="20211546" y="3810"/>
                  </a:cubicBezTo>
                  <a:cubicBezTo>
                    <a:pt x="20229835" y="9525"/>
                    <a:pt x="20246980" y="22860"/>
                    <a:pt x="20257012" y="41656"/>
                  </a:cubicBezTo>
                  <a:cubicBezTo>
                    <a:pt x="20261965" y="51054"/>
                    <a:pt x="20265267" y="61722"/>
                    <a:pt x="20266030" y="72771"/>
                  </a:cubicBezTo>
                  <a:cubicBezTo>
                    <a:pt x="20266409" y="79121"/>
                    <a:pt x="20266284" y="81915"/>
                    <a:pt x="20266284" y="85725"/>
                  </a:cubicBezTo>
                  <a:cubicBezTo>
                    <a:pt x="20266284" y="89408"/>
                    <a:pt x="20266284" y="93091"/>
                    <a:pt x="20266284" y="96901"/>
                  </a:cubicBezTo>
                  <a:cubicBezTo>
                    <a:pt x="20266284" y="111887"/>
                    <a:pt x="20266409" y="127254"/>
                    <a:pt x="20266409" y="143002"/>
                  </a:cubicBezTo>
                  <a:cubicBezTo>
                    <a:pt x="20266537" y="220895"/>
                    <a:pt x="20266664" y="750368"/>
                    <a:pt x="20266791" y="1279841"/>
                  </a:cubicBezTo>
                  <a:cubicBezTo>
                    <a:pt x="20267045" y="3399795"/>
                    <a:pt x="20267426" y="5517688"/>
                    <a:pt x="20267554" y="6372674"/>
                  </a:cubicBezTo>
                  <a:lnTo>
                    <a:pt x="20268823" y="6716730"/>
                  </a:lnTo>
                  <a:cubicBezTo>
                    <a:pt x="20267808" y="7075205"/>
                    <a:pt x="20268569" y="7411019"/>
                    <a:pt x="20267808" y="7903408"/>
                  </a:cubicBezTo>
                  <a:cubicBezTo>
                    <a:pt x="20267935" y="8160934"/>
                    <a:pt x="20268950" y="8053804"/>
                    <a:pt x="20269205" y="7932251"/>
                  </a:cubicBezTo>
                  <a:cubicBezTo>
                    <a:pt x="20268442" y="8360775"/>
                    <a:pt x="20269459" y="8826381"/>
                    <a:pt x="20268696" y="9063306"/>
                  </a:cubicBezTo>
                  <a:lnTo>
                    <a:pt x="20268315" y="8991198"/>
                  </a:lnTo>
                  <a:cubicBezTo>
                    <a:pt x="20267045" y="9660765"/>
                    <a:pt x="20270347" y="10050145"/>
                    <a:pt x="20268950" y="10163146"/>
                  </a:cubicBezTo>
                  <a:lnTo>
                    <a:pt x="20268696" y="10162765"/>
                  </a:lnTo>
                  <a:cubicBezTo>
                    <a:pt x="20267808" y="10181434"/>
                    <a:pt x="20269078" y="10202643"/>
                    <a:pt x="20269459" y="10218900"/>
                  </a:cubicBezTo>
                  <a:close/>
                  <a:moveTo>
                    <a:pt x="20227040" y="10303227"/>
                  </a:moveTo>
                  <a:cubicBezTo>
                    <a:pt x="20226406" y="10303608"/>
                    <a:pt x="20225897" y="10303989"/>
                    <a:pt x="20225389" y="10304370"/>
                  </a:cubicBezTo>
                  <a:cubicBezTo>
                    <a:pt x="20225897" y="10304116"/>
                    <a:pt x="20226406" y="10303989"/>
                    <a:pt x="20226913" y="10303608"/>
                  </a:cubicBezTo>
                  <a:cubicBezTo>
                    <a:pt x="20226913" y="10303608"/>
                    <a:pt x="20227040" y="10303354"/>
                    <a:pt x="20227040" y="10303227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34531" y="559434"/>
            <a:ext cx="1054958" cy="1676957"/>
          </a:xfrm>
          <a:custGeom>
            <a:avLst/>
            <a:gdLst/>
            <a:ahLst/>
            <a:cxnLst/>
            <a:rect l="l" t="t" r="r" b="b"/>
            <a:pathLst>
              <a:path w="1054958" h="1676957">
                <a:moveTo>
                  <a:pt x="0" y="0"/>
                </a:moveTo>
                <a:lnTo>
                  <a:pt x="1054958" y="0"/>
                </a:lnTo>
                <a:lnTo>
                  <a:pt x="1054958" y="1676957"/>
                </a:lnTo>
                <a:lnTo>
                  <a:pt x="0" y="1676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330203" y="3855759"/>
            <a:ext cx="1266625" cy="1136663"/>
            <a:chOff x="0" y="0"/>
            <a:chExt cx="333597" cy="2993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39822" y="5339317"/>
            <a:ext cx="1266625" cy="1136663"/>
            <a:chOff x="0" y="0"/>
            <a:chExt cx="333597" cy="2993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39822" y="6899721"/>
            <a:ext cx="1266625" cy="1136663"/>
            <a:chOff x="0" y="0"/>
            <a:chExt cx="333597" cy="2993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005194" y="5186917"/>
            <a:ext cx="1266625" cy="1136663"/>
            <a:chOff x="0" y="0"/>
            <a:chExt cx="333597" cy="2993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005194" y="3756583"/>
            <a:ext cx="1266625" cy="1136663"/>
            <a:chOff x="0" y="0"/>
            <a:chExt cx="333597" cy="2993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005194" y="6819595"/>
            <a:ext cx="1266625" cy="1136663"/>
            <a:chOff x="0" y="0"/>
            <a:chExt cx="333597" cy="2993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082186" y="1668060"/>
            <a:ext cx="1266625" cy="1136663"/>
            <a:chOff x="0" y="0"/>
            <a:chExt cx="333597" cy="29936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453587" y="1668060"/>
            <a:ext cx="1266625" cy="1136663"/>
            <a:chOff x="0" y="0"/>
            <a:chExt cx="333597" cy="2993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824987" y="1668060"/>
            <a:ext cx="1266625" cy="1136663"/>
            <a:chOff x="0" y="0"/>
            <a:chExt cx="333597" cy="2993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96388" y="1668060"/>
            <a:ext cx="1266625" cy="1136663"/>
            <a:chOff x="0" y="0"/>
            <a:chExt cx="333597" cy="2993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567788" y="1668060"/>
            <a:ext cx="1266625" cy="1136663"/>
            <a:chOff x="0" y="0"/>
            <a:chExt cx="333597" cy="29936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939188" y="1668060"/>
            <a:ext cx="1266625" cy="1136663"/>
            <a:chOff x="0" y="0"/>
            <a:chExt cx="333597" cy="2993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879993" y="2492179"/>
            <a:ext cx="2052299" cy="7010958"/>
          </a:xfrm>
          <a:custGeom>
            <a:avLst/>
            <a:gdLst/>
            <a:ahLst/>
            <a:cxnLst/>
            <a:rect l="l" t="t" r="r" b="b"/>
            <a:pathLst>
              <a:path w="2052299" h="7010958">
                <a:moveTo>
                  <a:pt x="0" y="0"/>
                </a:moveTo>
                <a:lnTo>
                  <a:pt x="2052298" y="0"/>
                </a:lnTo>
                <a:lnTo>
                  <a:pt x="2052298" y="7010958"/>
                </a:lnTo>
                <a:lnTo>
                  <a:pt x="0" y="7010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3675241" y="3656711"/>
            <a:ext cx="321355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· 0 =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556390" y="3669186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675241" y="5068747"/>
            <a:ext cx="3636006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: 32 =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566009" y="5152744"/>
            <a:ext cx="814251" cy="140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675241" y="6714012"/>
            <a:ext cx="3558103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· 10 =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566009" y="6713148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038776" y="5075497"/>
            <a:ext cx="3890768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: 10 =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231381" y="5053567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873182" y="3583357"/>
            <a:ext cx="3884362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+ 14 =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231381" y="3570009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038776" y="6714623"/>
            <a:ext cx="3684337" cy="1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90 - 30 =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231381" y="6633021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5326593" y="154821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679774" y="1548210"/>
            <a:ext cx="814251" cy="140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en-US" sz="734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053587" y="154821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9467560" y="154821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0796388" y="154821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2205888" y="154821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9EB00532-B53B-77D0-362E-6232F04536EC}"/>
              </a:ext>
            </a:extLst>
          </p:cNvPr>
          <p:cNvSpPr txBox="1"/>
          <p:nvPr/>
        </p:nvSpPr>
        <p:spPr>
          <a:xfrm>
            <a:off x="7556390" y="8425876"/>
            <a:ext cx="3890768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· </a:t>
            </a: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</a:p>
        </p:txBody>
      </p:sp>
      <p:grpSp>
        <p:nvGrpSpPr>
          <p:cNvPr id="61" name="Group 22">
            <a:extLst>
              <a:ext uri="{FF2B5EF4-FFF2-40B4-BE49-F238E27FC236}">
                <a16:creationId xmlns:a16="http://schemas.microsoft.com/office/drawing/2014/main" id="{EB44ED34-8A2E-6CCD-306E-7F9DD91C2BDF}"/>
              </a:ext>
            </a:extLst>
          </p:cNvPr>
          <p:cNvGrpSpPr/>
          <p:nvPr/>
        </p:nvGrpSpPr>
        <p:grpSpPr>
          <a:xfrm>
            <a:off x="11220971" y="8584180"/>
            <a:ext cx="1266625" cy="1136663"/>
            <a:chOff x="0" y="0"/>
            <a:chExt cx="333597" cy="299368"/>
          </a:xfrm>
        </p:grpSpPr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AD1C9630-970E-EDB6-B8BC-E02941BEC1DF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63" name="TextBox 24">
              <a:extLst>
                <a:ext uri="{FF2B5EF4-FFF2-40B4-BE49-F238E27FC236}">
                  <a16:creationId xmlns:a16="http://schemas.microsoft.com/office/drawing/2014/main" id="{6CE9B9F9-D5B8-08BB-5B6E-7C2F2C91B2FD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64" name="TextBox 25">
            <a:extLst>
              <a:ext uri="{FF2B5EF4-FFF2-40B4-BE49-F238E27FC236}">
                <a16:creationId xmlns:a16="http://schemas.microsoft.com/office/drawing/2014/main" id="{3BFB8671-B216-EB08-9620-B213FF30DFD8}"/>
              </a:ext>
            </a:extLst>
          </p:cNvPr>
          <p:cNvSpPr txBox="1"/>
          <p:nvPr/>
        </p:nvSpPr>
        <p:spPr>
          <a:xfrm>
            <a:off x="11447158" y="8450830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5" name="Group 37">
            <a:extLst>
              <a:ext uri="{FF2B5EF4-FFF2-40B4-BE49-F238E27FC236}">
                <a16:creationId xmlns:a16="http://schemas.microsoft.com/office/drawing/2014/main" id="{3E5CDF53-70DA-9B2B-8169-52C8DE2FB5C6}"/>
              </a:ext>
            </a:extLst>
          </p:cNvPr>
          <p:cNvGrpSpPr/>
          <p:nvPr/>
        </p:nvGrpSpPr>
        <p:grpSpPr>
          <a:xfrm>
            <a:off x="13310588" y="1704915"/>
            <a:ext cx="1266625" cy="1136663"/>
            <a:chOff x="0" y="0"/>
            <a:chExt cx="333597" cy="299368"/>
          </a:xfrm>
        </p:grpSpPr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E0A1810D-4401-DFC8-94B3-C9968D0397F7}"/>
                </a:ext>
              </a:extLst>
            </p:cNvPr>
            <p:cNvSpPr/>
            <p:nvPr/>
          </p:nvSpPr>
          <p:spPr>
            <a:xfrm>
              <a:off x="0" y="0"/>
              <a:ext cx="333597" cy="299368"/>
            </a:xfrm>
            <a:custGeom>
              <a:avLst/>
              <a:gdLst/>
              <a:ahLst/>
              <a:cxnLst/>
              <a:rect l="l" t="t" r="r" b="b"/>
              <a:pathLst>
                <a:path w="333597" h="299368">
                  <a:moveTo>
                    <a:pt x="134469" y="0"/>
                  </a:moveTo>
                  <a:lnTo>
                    <a:pt x="199128" y="0"/>
                  </a:lnTo>
                  <a:cubicBezTo>
                    <a:pt x="273393" y="0"/>
                    <a:pt x="333597" y="60204"/>
                    <a:pt x="333597" y="134469"/>
                  </a:cubicBezTo>
                  <a:lnTo>
                    <a:pt x="333597" y="164899"/>
                  </a:lnTo>
                  <a:cubicBezTo>
                    <a:pt x="333597" y="239164"/>
                    <a:pt x="273393" y="299368"/>
                    <a:pt x="199128" y="299368"/>
                  </a:cubicBezTo>
                  <a:lnTo>
                    <a:pt x="134469" y="299368"/>
                  </a:lnTo>
                  <a:cubicBezTo>
                    <a:pt x="60204" y="299368"/>
                    <a:pt x="0" y="239164"/>
                    <a:pt x="0" y="164899"/>
                  </a:cubicBezTo>
                  <a:lnTo>
                    <a:pt x="0" y="134469"/>
                  </a:lnTo>
                  <a:cubicBezTo>
                    <a:pt x="0" y="60204"/>
                    <a:pt x="60204" y="0"/>
                    <a:pt x="134469" y="0"/>
                  </a:cubicBezTo>
                  <a:close/>
                </a:path>
              </a:pathLst>
            </a:custGeom>
            <a:solidFill>
              <a:srgbClr val="F66324"/>
            </a:solidFill>
          </p:spPr>
        </p:sp>
        <p:sp>
          <p:nvSpPr>
            <p:cNvPr id="67" name="TextBox 39">
              <a:extLst>
                <a:ext uri="{FF2B5EF4-FFF2-40B4-BE49-F238E27FC236}">
                  <a16:creationId xmlns:a16="http://schemas.microsoft.com/office/drawing/2014/main" id="{0DC06EE9-387E-A21F-D3DC-3150F168BEA6}"/>
                </a:ext>
              </a:extLst>
            </p:cNvPr>
            <p:cNvSpPr txBox="1"/>
            <p:nvPr/>
          </p:nvSpPr>
          <p:spPr>
            <a:xfrm>
              <a:off x="0" y="9525"/>
              <a:ext cx="333597" cy="289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68" name="TextBox 40">
            <a:extLst>
              <a:ext uri="{FF2B5EF4-FFF2-40B4-BE49-F238E27FC236}">
                <a16:creationId xmlns:a16="http://schemas.microsoft.com/office/drawing/2014/main" id="{E2F451AC-8121-97A3-89A0-F2C1B92E70C1}"/>
              </a:ext>
            </a:extLst>
          </p:cNvPr>
          <p:cNvSpPr txBox="1"/>
          <p:nvPr/>
        </p:nvSpPr>
        <p:spPr>
          <a:xfrm>
            <a:off x="13536776" y="1518341"/>
            <a:ext cx="814251" cy="12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ru-RU" sz="73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lang="en-US" sz="7346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66947"/>
          </a:xfrm>
          <a:custGeom>
            <a:avLst/>
            <a:gdLst/>
            <a:ahLst/>
            <a:cxnLst/>
            <a:rect l="l" t="t" r="r" b="b"/>
            <a:pathLst>
              <a:path w="18288000" h="10266947">
                <a:moveTo>
                  <a:pt x="0" y="0"/>
                </a:moveTo>
                <a:lnTo>
                  <a:pt x="18288000" y="0"/>
                </a:lnTo>
                <a:lnTo>
                  <a:pt x="18288000" y="10266947"/>
                </a:lnTo>
                <a:lnTo>
                  <a:pt x="0" y="10266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CE49259-771E-69F2-38CC-8236A9779629}"/>
              </a:ext>
            </a:extLst>
          </p:cNvPr>
          <p:cNvSpPr/>
          <p:nvPr/>
        </p:nvSpPr>
        <p:spPr>
          <a:xfrm>
            <a:off x="4648200" y="3619500"/>
            <a:ext cx="9296400" cy="3276600"/>
          </a:xfrm>
          <a:prstGeom prst="ellipse">
            <a:avLst/>
          </a:prstGeom>
          <a:solidFill>
            <a:srgbClr val="FFBD59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5B2D547-479B-6C7D-BD61-FBE2504BB35C}"/>
              </a:ext>
            </a:extLst>
          </p:cNvPr>
          <p:cNvSpPr/>
          <p:nvPr/>
        </p:nvSpPr>
        <p:spPr>
          <a:xfrm>
            <a:off x="4343400" y="3304673"/>
            <a:ext cx="2819400" cy="1828800"/>
          </a:xfrm>
          <a:prstGeom prst="ellipse">
            <a:avLst/>
          </a:prstGeom>
          <a:solidFill>
            <a:srgbClr val="FFBD59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F8E6B48-94EA-54A2-CDC0-8DA09320878E}"/>
              </a:ext>
            </a:extLst>
          </p:cNvPr>
          <p:cNvSpPr/>
          <p:nvPr/>
        </p:nvSpPr>
        <p:spPr>
          <a:xfrm>
            <a:off x="6019800" y="5275580"/>
            <a:ext cx="2819400" cy="1828800"/>
          </a:xfrm>
          <a:prstGeom prst="ellipse">
            <a:avLst/>
          </a:prstGeom>
          <a:solidFill>
            <a:srgbClr val="FFBD59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CCFD0A2-E87D-39FC-6883-55033D2BC219}"/>
              </a:ext>
            </a:extLst>
          </p:cNvPr>
          <p:cNvSpPr/>
          <p:nvPr/>
        </p:nvSpPr>
        <p:spPr>
          <a:xfrm>
            <a:off x="10439400" y="5021713"/>
            <a:ext cx="2819400" cy="1828800"/>
          </a:xfrm>
          <a:prstGeom prst="ellipse">
            <a:avLst/>
          </a:prstGeom>
          <a:solidFill>
            <a:srgbClr val="FFBD59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D75AF2-188C-B974-89A7-B6AD2DD57930}"/>
              </a:ext>
            </a:extLst>
          </p:cNvPr>
          <p:cNvSpPr/>
          <p:nvPr/>
        </p:nvSpPr>
        <p:spPr>
          <a:xfrm>
            <a:off x="9144000" y="7658100"/>
            <a:ext cx="838200" cy="1066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64AAA-3536-3BFC-C358-2CF388BCAFAF}"/>
              </a:ext>
            </a:extLst>
          </p:cNvPr>
          <p:cNvSpPr txBox="1"/>
          <p:nvPr/>
        </p:nvSpPr>
        <p:spPr>
          <a:xfrm>
            <a:off x="5219700" y="3757405"/>
            <a:ext cx="7505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atin typeface="Comic Sans MS" panose="030F0702030302020204" pitchFamily="66" charset="0"/>
              </a:rPr>
              <a:t>Делители и</a:t>
            </a:r>
          </a:p>
          <a:p>
            <a:pPr algn="ctr"/>
            <a:r>
              <a:rPr lang="ru-RU" sz="9600" b="1" dirty="0">
                <a:latin typeface="Comic Sans MS" panose="030F0702030302020204" pitchFamily="66" charset="0"/>
              </a:rPr>
              <a:t>Кратные.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63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875" y="523875"/>
            <a:ext cx="17240250" cy="9239250"/>
            <a:chOff x="0" y="0"/>
            <a:chExt cx="7729869" cy="4142526"/>
          </a:xfrm>
        </p:grpSpPr>
        <p:sp>
          <p:nvSpPr>
            <p:cNvPr id="3" name="Freeform 3"/>
            <p:cNvSpPr/>
            <p:nvPr/>
          </p:nvSpPr>
          <p:spPr>
            <a:xfrm>
              <a:off x="-10795" y="-1905"/>
              <a:ext cx="7740537" cy="4144304"/>
            </a:xfrm>
            <a:custGeom>
              <a:avLst/>
              <a:gdLst/>
              <a:ahLst/>
              <a:cxnLst/>
              <a:rect l="l" t="t" r="r" b="b"/>
              <a:pathLst>
                <a:path w="7740537" h="4144304">
                  <a:moveTo>
                    <a:pt x="7724408" y="186309"/>
                  </a:moveTo>
                  <a:cubicBezTo>
                    <a:pt x="7724027" y="125349"/>
                    <a:pt x="7733425" y="8509"/>
                    <a:pt x="7733425" y="8509"/>
                  </a:cubicBezTo>
                  <a:lnTo>
                    <a:pt x="7588518" y="6223"/>
                  </a:lnTo>
                  <a:lnTo>
                    <a:pt x="7383032" y="16002"/>
                  </a:lnTo>
                  <a:cubicBezTo>
                    <a:pt x="7383032" y="16002"/>
                    <a:pt x="7049403" y="0"/>
                    <a:pt x="7017526" y="14986"/>
                  </a:cubicBezTo>
                  <a:cubicBezTo>
                    <a:pt x="6985522" y="29972"/>
                    <a:pt x="6919609" y="6223"/>
                    <a:pt x="6919609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3498637"/>
                  </a:lnTo>
                  <a:lnTo>
                    <a:pt x="25019" y="3677452"/>
                  </a:lnTo>
                  <a:cubicBezTo>
                    <a:pt x="25019" y="3677452"/>
                    <a:pt x="0" y="3718601"/>
                    <a:pt x="16002" y="3878620"/>
                  </a:cubicBezTo>
                  <a:cubicBezTo>
                    <a:pt x="32004" y="4038640"/>
                    <a:pt x="49276" y="4133890"/>
                    <a:pt x="49276" y="4133890"/>
                  </a:cubicBezTo>
                  <a:lnTo>
                    <a:pt x="132842" y="4134145"/>
                  </a:lnTo>
                  <a:lnTo>
                    <a:pt x="305562" y="4117634"/>
                  </a:lnTo>
                  <a:lnTo>
                    <a:pt x="532511" y="4135160"/>
                  </a:lnTo>
                  <a:lnTo>
                    <a:pt x="771144" y="4144304"/>
                  </a:lnTo>
                  <a:lnTo>
                    <a:pt x="906526" y="4119158"/>
                  </a:lnTo>
                  <a:lnTo>
                    <a:pt x="1008761" y="4136431"/>
                  </a:lnTo>
                  <a:lnTo>
                    <a:pt x="6984379" y="4138335"/>
                  </a:lnTo>
                  <a:lnTo>
                    <a:pt x="7227330" y="4138970"/>
                  </a:lnTo>
                  <a:lnTo>
                    <a:pt x="7464185" y="4129319"/>
                  </a:lnTo>
                  <a:lnTo>
                    <a:pt x="7650494" y="4140114"/>
                  </a:lnTo>
                  <a:lnTo>
                    <a:pt x="7727964" y="4140368"/>
                  </a:lnTo>
                  <a:lnTo>
                    <a:pt x="7728345" y="3992413"/>
                  </a:lnTo>
                  <a:lnTo>
                    <a:pt x="7728599" y="3878747"/>
                  </a:lnTo>
                  <a:lnTo>
                    <a:pt x="7720725" y="3673262"/>
                  </a:lnTo>
                  <a:lnTo>
                    <a:pt x="7729615" y="3505114"/>
                  </a:lnTo>
                  <a:lnTo>
                    <a:pt x="7731393" y="671576"/>
                  </a:lnTo>
                  <a:lnTo>
                    <a:pt x="7740537" y="424561"/>
                  </a:lnTo>
                  <a:cubicBezTo>
                    <a:pt x="7740537" y="424561"/>
                    <a:pt x="7724535" y="247015"/>
                    <a:pt x="7724154" y="1860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6492" y="148537"/>
            <a:ext cx="17875017" cy="222938"/>
            <a:chOff x="0" y="0"/>
            <a:chExt cx="3746500" cy="509270"/>
          </a:xfrm>
        </p:grpSpPr>
        <p:sp>
          <p:nvSpPr>
            <p:cNvPr id="5" name="Freeform 5"/>
            <p:cNvSpPr/>
            <p:nvPr/>
          </p:nvSpPr>
          <p:spPr>
            <a:xfrm>
              <a:off x="219710" y="191770"/>
              <a:ext cx="40393526" cy="125730"/>
            </a:xfrm>
            <a:custGeom>
              <a:avLst/>
              <a:gdLst/>
              <a:ahLst/>
              <a:cxnLst/>
              <a:rect l="l" t="t" r="r" b="b"/>
              <a:pathLst>
                <a:path w="40393526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3316309" y="24130"/>
                  </a:moveTo>
                  <a:lnTo>
                    <a:pt x="3316309" y="106680"/>
                  </a:lnTo>
                  <a:lnTo>
                    <a:pt x="8036805" y="107950"/>
                  </a:lnTo>
                  <a:lnTo>
                    <a:pt x="9013457" y="107950"/>
                  </a:lnTo>
                  <a:lnTo>
                    <a:pt x="9966858" y="102870"/>
                  </a:lnTo>
                  <a:lnTo>
                    <a:pt x="11013273" y="120650"/>
                  </a:lnTo>
                  <a:lnTo>
                    <a:pt x="11013273" y="52070"/>
                  </a:lnTo>
                  <a:lnTo>
                    <a:pt x="11013273" y="25400"/>
                  </a:lnTo>
                  <a:lnTo>
                    <a:pt x="4502246" y="24130"/>
                  </a:lnTo>
                  <a:cubicBezTo>
                    <a:pt x="4478993" y="24130"/>
                    <a:pt x="3316309" y="24130"/>
                    <a:pt x="3316309" y="24130"/>
                  </a:cubicBezTo>
                  <a:close/>
                  <a:moveTo>
                    <a:pt x="35452878" y="11430"/>
                  </a:moveTo>
                  <a:lnTo>
                    <a:pt x="35057566" y="3810"/>
                  </a:lnTo>
                  <a:lnTo>
                    <a:pt x="32313634" y="2540"/>
                  </a:lnTo>
                  <a:lnTo>
                    <a:pt x="31360232" y="2540"/>
                  </a:lnTo>
                  <a:lnTo>
                    <a:pt x="30430084" y="7620"/>
                  </a:lnTo>
                  <a:lnTo>
                    <a:pt x="29709223" y="2540"/>
                  </a:lnTo>
                  <a:lnTo>
                    <a:pt x="29383671" y="2540"/>
                  </a:lnTo>
                  <a:lnTo>
                    <a:pt x="29383671" y="71120"/>
                  </a:lnTo>
                  <a:lnTo>
                    <a:pt x="29383671" y="123190"/>
                  </a:lnTo>
                  <a:lnTo>
                    <a:pt x="35755173" y="99060"/>
                  </a:lnTo>
                  <a:lnTo>
                    <a:pt x="36917856" y="99060"/>
                  </a:lnTo>
                  <a:lnTo>
                    <a:pt x="36917856" y="3810"/>
                  </a:lnTo>
                  <a:lnTo>
                    <a:pt x="35987711" y="0"/>
                  </a:lnTo>
                  <a:lnTo>
                    <a:pt x="35452878" y="11430"/>
                  </a:lnTo>
                  <a:close/>
                  <a:moveTo>
                    <a:pt x="22361064" y="26670"/>
                  </a:moveTo>
                  <a:lnTo>
                    <a:pt x="18477701" y="17780"/>
                  </a:lnTo>
                  <a:lnTo>
                    <a:pt x="17594062" y="22860"/>
                  </a:lnTo>
                  <a:lnTo>
                    <a:pt x="16617408" y="73660"/>
                  </a:lnTo>
                  <a:lnTo>
                    <a:pt x="16617408" y="100330"/>
                  </a:lnTo>
                  <a:lnTo>
                    <a:pt x="22663361" y="101600"/>
                  </a:lnTo>
                  <a:lnTo>
                    <a:pt x="23756282" y="101600"/>
                  </a:lnTo>
                  <a:lnTo>
                    <a:pt x="23756282" y="19050"/>
                  </a:lnTo>
                  <a:lnTo>
                    <a:pt x="22872643" y="15240"/>
                  </a:lnTo>
                  <a:lnTo>
                    <a:pt x="22361064" y="26670"/>
                  </a:lnTo>
                  <a:close/>
                  <a:moveTo>
                    <a:pt x="40037926" y="0"/>
                  </a:moveTo>
                  <a:lnTo>
                    <a:pt x="39973158" y="0"/>
                  </a:lnTo>
                  <a:lnTo>
                    <a:pt x="39973158" y="82550"/>
                  </a:lnTo>
                  <a:lnTo>
                    <a:pt x="40025226" y="86360"/>
                  </a:lnTo>
                  <a:lnTo>
                    <a:pt x="40054436" y="74930"/>
                  </a:lnTo>
                  <a:lnTo>
                    <a:pt x="40077297" y="82550"/>
                  </a:lnTo>
                  <a:lnTo>
                    <a:pt x="40230965" y="83820"/>
                  </a:lnTo>
                  <a:lnTo>
                    <a:pt x="40284308" y="83820"/>
                  </a:lnTo>
                  <a:lnTo>
                    <a:pt x="40336376" y="78740"/>
                  </a:lnTo>
                  <a:lnTo>
                    <a:pt x="40377015" y="71120"/>
                  </a:lnTo>
                  <a:lnTo>
                    <a:pt x="40393526" y="71120"/>
                  </a:lnTo>
                  <a:lnTo>
                    <a:pt x="40393526" y="27940"/>
                  </a:lnTo>
                  <a:lnTo>
                    <a:pt x="40393526" y="0"/>
                  </a:lnTo>
                  <a:lnTo>
                    <a:pt x="40037926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06492" y="9914432"/>
            <a:ext cx="17875017" cy="222938"/>
            <a:chOff x="0" y="0"/>
            <a:chExt cx="3746500" cy="509270"/>
          </a:xfrm>
        </p:grpSpPr>
        <p:sp>
          <p:nvSpPr>
            <p:cNvPr id="7" name="Freeform 7"/>
            <p:cNvSpPr/>
            <p:nvPr/>
          </p:nvSpPr>
          <p:spPr>
            <a:xfrm>
              <a:off x="219710" y="191770"/>
              <a:ext cx="40393526" cy="125730"/>
            </a:xfrm>
            <a:custGeom>
              <a:avLst/>
              <a:gdLst/>
              <a:ahLst/>
              <a:cxnLst/>
              <a:rect l="l" t="t" r="r" b="b"/>
              <a:pathLst>
                <a:path w="40393526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3316309" y="24130"/>
                  </a:moveTo>
                  <a:lnTo>
                    <a:pt x="3316309" y="106680"/>
                  </a:lnTo>
                  <a:lnTo>
                    <a:pt x="8036805" y="107950"/>
                  </a:lnTo>
                  <a:lnTo>
                    <a:pt x="9013457" y="107950"/>
                  </a:lnTo>
                  <a:lnTo>
                    <a:pt x="9966858" y="102870"/>
                  </a:lnTo>
                  <a:lnTo>
                    <a:pt x="11013273" y="120650"/>
                  </a:lnTo>
                  <a:lnTo>
                    <a:pt x="11013273" y="52070"/>
                  </a:lnTo>
                  <a:lnTo>
                    <a:pt x="11013273" y="25400"/>
                  </a:lnTo>
                  <a:lnTo>
                    <a:pt x="4502246" y="24130"/>
                  </a:lnTo>
                  <a:cubicBezTo>
                    <a:pt x="4478993" y="24130"/>
                    <a:pt x="3316309" y="24130"/>
                    <a:pt x="3316309" y="24130"/>
                  </a:cubicBezTo>
                  <a:close/>
                  <a:moveTo>
                    <a:pt x="35452878" y="11430"/>
                  </a:moveTo>
                  <a:lnTo>
                    <a:pt x="35057566" y="3810"/>
                  </a:lnTo>
                  <a:lnTo>
                    <a:pt x="32313634" y="2540"/>
                  </a:lnTo>
                  <a:lnTo>
                    <a:pt x="31360232" y="2540"/>
                  </a:lnTo>
                  <a:lnTo>
                    <a:pt x="30430084" y="7620"/>
                  </a:lnTo>
                  <a:lnTo>
                    <a:pt x="29709223" y="2540"/>
                  </a:lnTo>
                  <a:lnTo>
                    <a:pt x="29383671" y="2540"/>
                  </a:lnTo>
                  <a:lnTo>
                    <a:pt x="29383671" y="71120"/>
                  </a:lnTo>
                  <a:lnTo>
                    <a:pt x="29383671" y="123190"/>
                  </a:lnTo>
                  <a:lnTo>
                    <a:pt x="35755173" y="99060"/>
                  </a:lnTo>
                  <a:lnTo>
                    <a:pt x="36917856" y="99060"/>
                  </a:lnTo>
                  <a:lnTo>
                    <a:pt x="36917856" y="3810"/>
                  </a:lnTo>
                  <a:lnTo>
                    <a:pt x="35987711" y="0"/>
                  </a:lnTo>
                  <a:lnTo>
                    <a:pt x="35452878" y="11430"/>
                  </a:lnTo>
                  <a:close/>
                  <a:moveTo>
                    <a:pt x="22361064" y="26670"/>
                  </a:moveTo>
                  <a:lnTo>
                    <a:pt x="18477701" y="17780"/>
                  </a:lnTo>
                  <a:lnTo>
                    <a:pt x="17594062" y="22860"/>
                  </a:lnTo>
                  <a:lnTo>
                    <a:pt x="16617408" y="73660"/>
                  </a:lnTo>
                  <a:lnTo>
                    <a:pt x="16617408" y="100330"/>
                  </a:lnTo>
                  <a:lnTo>
                    <a:pt x="22663361" y="101600"/>
                  </a:lnTo>
                  <a:lnTo>
                    <a:pt x="23756282" y="101600"/>
                  </a:lnTo>
                  <a:lnTo>
                    <a:pt x="23756282" y="19050"/>
                  </a:lnTo>
                  <a:lnTo>
                    <a:pt x="22872643" y="15240"/>
                  </a:lnTo>
                  <a:lnTo>
                    <a:pt x="22361064" y="26670"/>
                  </a:lnTo>
                  <a:close/>
                  <a:moveTo>
                    <a:pt x="40037926" y="0"/>
                  </a:moveTo>
                  <a:lnTo>
                    <a:pt x="39973158" y="0"/>
                  </a:lnTo>
                  <a:lnTo>
                    <a:pt x="39973158" y="82550"/>
                  </a:lnTo>
                  <a:lnTo>
                    <a:pt x="40025226" y="86360"/>
                  </a:lnTo>
                  <a:lnTo>
                    <a:pt x="40054436" y="74930"/>
                  </a:lnTo>
                  <a:lnTo>
                    <a:pt x="40077297" y="82550"/>
                  </a:lnTo>
                  <a:lnTo>
                    <a:pt x="40230965" y="83820"/>
                  </a:lnTo>
                  <a:lnTo>
                    <a:pt x="40284308" y="83820"/>
                  </a:lnTo>
                  <a:lnTo>
                    <a:pt x="40336376" y="78740"/>
                  </a:lnTo>
                  <a:lnTo>
                    <a:pt x="40377015" y="71120"/>
                  </a:lnTo>
                  <a:lnTo>
                    <a:pt x="40393526" y="71120"/>
                  </a:lnTo>
                  <a:lnTo>
                    <a:pt x="40393526" y="27940"/>
                  </a:lnTo>
                  <a:lnTo>
                    <a:pt x="40393526" y="0"/>
                  </a:lnTo>
                  <a:lnTo>
                    <a:pt x="40037926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-4645369" y="5032031"/>
            <a:ext cx="9810750" cy="222938"/>
            <a:chOff x="0" y="0"/>
            <a:chExt cx="3746500" cy="509270"/>
          </a:xfrm>
        </p:grpSpPr>
        <p:sp>
          <p:nvSpPr>
            <p:cNvPr id="9" name="Freeform 9"/>
            <p:cNvSpPr/>
            <p:nvPr/>
          </p:nvSpPr>
          <p:spPr>
            <a:xfrm>
              <a:off x="219710" y="191770"/>
              <a:ext cx="21971850" cy="125730"/>
            </a:xfrm>
            <a:custGeom>
              <a:avLst/>
              <a:gdLst/>
              <a:ahLst/>
              <a:cxnLst/>
              <a:rect l="l" t="t" r="r" b="b"/>
              <a:pathLst>
                <a:path w="21971850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2038694" y="24130"/>
                  </a:moveTo>
                  <a:lnTo>
                    <a:pt x="2038694" y="106680"/>
                  </a:lnTo>
                  <a:lnTo>
                    <a:pt x="4542473" y="107950"/>
                  </a:lnTo>
                  <a:lnTo>
                    <a:pt x="5060496" y="107950"/>
                  </a:lnTo>
                  <a:lnTo>
                    <a:pt x="5566185" y="102870"/>
                  </a:lnTo>
                  <a:lnTo>
                    <a:pt x="6121210" y="120650"/>
                  </a:lnTo>
                  <a:lnTo>
                    <a:pt x="6121210" y="52070"/>
                  </a:lnTo>
                  <a:lnTo>
                    <a:pt x="6121210" y="25400"/>
                  </a:lnTo>
                  <a:lnTo>
                    <a:pt x="2667722" y="24130"/>
                  </a:lnTo>
                  <a:cubicBezTo>
                    <a:pt x="2655389" y="24130"/>
                    <a:pt x="2038694" y="24130"/>
                    <a:pt x="2038694" y="24130"/>
                  </a:cubicBezTo>
                  <a:close/>
                  <a:moveTo>
                    <a:pt x="19084121" y="11430"/>
                  </a:moveTo>
                  <a:lnTo>
                    <a:pt x="18874445" y="3810"/>
                  </a:lnTo>
                  <a:lnTo>
                    <a:pt x="17419047" y="2540"/>
                  </a:lnTo>
                  <a:lnTo>
                    <a:pt x="16913357" y="2540"/>
                  </a:lnTo>
                  <a:lnTo>
                    <a:pt x="16420001" y="7620"/>
                  </a:lnTo>
                  <a:lnTo>
                    <a:pt x="16037653" y="2540"/>
                  </a:lnTo>
                  <a:lnTo>
                    <a:pt x="15864976" y="2540"/>
                  </a:lnTo>
                  <a:lnTo>
                    <a:pt x="15864976" y="71120"/>
                  </a:lnTo>
                  <a:lnTo>
                    <a:pt x="15864976" y="123190"/>
                  </a:lnTo>
                  <a:lnTo>
                    <a:pt x="19244460" y="99060"/>
                  </a:lnTo>
                  <a:lnTo>
                    <a:pt x="19861154" y="99060"/>
                  </a:lnTo>
                  <a:lnTo>
                    <a:pt x="19861154" y="3810"/>
                  </a:lnTo>
                  <a:lnTo>
                    <a:pt x="19367798" y="0"/>
                  </a:lnTo>
                  <a:lnTo>
                    <a:pt x="19084121" y="11430"/>
                  </a:lnTo>
                  <a:close/>
                  <a:moveTo>
                    <a:pt x="12140145" y="26670"/>
                  </a:moveTo>
                  <a:lnTo>
                    <a:pt x="10080387" y="17780"/>
                  </a:lnTo>
                  <a:lnTo>
                    <a:pt x="9611698" y="22860"/>
                  </a:lnTo>
                  <a:lnTo>
                    <a:pt x="9093676" y="73660"/>
                  </a:lnTo>
                  <a:lnTo>
                    <a:pt x="9093676" y="100330"/>
                  </a:lnTo>
                  <a:lnTo>
                    <a:pt x="12300485" y="101600"/>
                  </a:lnTo>
                  <a:lnTo>
                    <a:pt x="12880177" y="101600"/>
                  </a:lnTo>
                  <a:lnTo>
                    <a:pt x="12880177" y="19050"/>
                  </a:lnTo>
                  <a:lnTo>
                    <a:pt x="12411490" y="15240"/>
                  </a:lnTo>
                  <a:lnTo>
                    <a:pt x="12140145" y="26670"/>
                  </a:lnTo>
                  <a:close/>
                  <a:moveTo>
                    <a:pt x="21616250" y="0"/>
                  </a:moveTo>
                  <a:lnTo>
                    <a:pt x="21551480" y="0"/>
                  </a:lnTo>
                  <a:lnTo>
                    <a:pt x="21551480" y="82550"/>
                  </a:lnTo>
                  <a:lnTo>
                    <a:pt x="21603550" y="86360"/>
                  </a:lnTo>
                  <a:lnTo>
                    <a:pt x="21632759" y="74930"/>
                  </a:lnTo>
                  <a:lnTo>
                    <a:pt x="21655620" y="82550"/>
                  </a:lnTo>
                  <a:lnTo>
                    <a:pt x="21809290" y="83820"/>
                  </a:lnTo>
                  <a:lnTo>
                    <a:pt x="21862630" y="83820"/>
                  </a:lnTo>
                  <a:lnTo>
                    <a:pt x="21914700" y="78740"/>
                  </a:lnTo>
                  <a:lnTo>
                    <a:pt x="21955340" y="71120"/>
                  </a:lnTo>
                  <a:lnTo>
                    <a:pt x="21971850" y="71120"/>
                  </a:lnTo>
                  <a:lnTo>
                    <a:pt x="21971850" y="27940"/>
                  </a:lnTo>
                  <a:lnTo>
                    <a:pt x="21971850" y="0"/>
                  </a:lnTo>
                  <a:lnTo>
                    <a:pt x="21616250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3118756" y="5032031"/>
            <a:ext cx="9810750" cy="222938"/>
            <a:chOff x="0" y="0"/>
            <a:chExt cx="3746500" cy="509270"/>
          </a:xfrm>
        </p:grpSpPr>
        <p:sp>
          <p:nvSpPr>
            <p:cNvPr id="11" name="Freeform 11"/>
            <p:cNvSpPr/>
            <p:nvPr/>
          </p:nvSpPr>
          <p:spPr>
            <a:xfrm>
              <a:off x="219710" y="191770"/>
              <a:ext cx="21971850" cy="125730"/>
            </a:xfrm>
            <a:custGeom>
              <a:avLst/>
              <a:gdLst/>
              <a:ahLst/>
              <a:cxnLst/>
              <a:rect l="l" t="t" r="r" b="b"/>
              <a:pathLst>
                <a:path w="21971850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2038694" y="24130"/>
                  </a:moveTo>
                  <a:lnTo>
                    <a:pt x="2038694" y="106680"/>
                  </a:lnTo>
                  <a:lnTo>
                    <a:pt x="4542473" y="107950"/>
                  </a:lnTo>
                  <a:lnTo>
                    <a:pt x="5060496" y="107950"/>
                  </a:lnTo>
                  <a:lnTo>
                    <a:pt x="5566185" y="102870"/>
                  </a:lnTo>
                  <a:lnTo>
                    <a:pt x="6121210" y="120650"/>
                  </a:lnTo>
                  <a:lnTo>
                    <a:pt x="6121210" y="52070"/>
                  </a:lnTo>
                  <a:lnTo>
                    <a:pt x="6121210" y="25400"/>
                  </a:lnTo>
                  <a:lnTo>
                    <a:pt x="2667722" y="24130"/>
                  </a:lnTo>
                  <a:cubicBezTo>
                    <a:pt x="2655389" y="24130"/>
                    <a:pt x="2038694" y="24130"/>
                    <a:pt x="2038694" y="24130"/>
                  </a:cubicBezTo>
                  <a:close/>
                  <a:moveTo>
                    <a:pt x="19084121" y="11430"/>
                  </a:moveTo>
                  <a:lnTo>
                    <a:pt x="18874445" y="3810"/>
                  </a:lnTo>
                  <a:lnTo>
                    <a:pt x="17419047" y="2540"/>
                  </a:lnTo>
                  <a:lnTo>
                    <a:pt x="16913357" y="2540"/>
                  </a:lnTo>
                  <a:lnTo>
                    <a:pt x="16420001" y="7620"/>
                  </a:lnTo>
                  <a:lnTo>
                    <a:pt x="16037653" y="2540"/>
                  </a:lnTo>
                  <a:lnTo>
                    <a:pt x="15864976" y="2540"/>
                  </a:lnTo>
                  <a:lnTo>
                    <a:pt x="15864976" y="71120"/>
                  </a:lnTo>
                  <a:lnTo>
                    <a:pt x="15864976" y="123190"/>
                  </a:lnTo>
                  <a:lnTo>
                    <a:pt x="19244460" y="99060"/>
                  </a:lnTo>
                  <a:lnTo>
                    <a:pt x="19861154" y="99060"/>
                  </a:lnTo>
                  <a:lnTo>
                    <a:pt x="19861154" y="3810"/>
                  </a:lnTo>
                  <a:lnTo>
                    <a:pt x="19367798" y="0"/>
                  </a:lnTo>
                  <a:lnTo>
                    <a:pt x="19084121" y="11430"/>
                  </a:lnTo>
                  <a:close/>
                  <a:moveTo>
                    <a:pt x="12140145" y="26670"/>
                  </a:moveTo>
                  <a:lnTo>
                    <a:pt x="10080387" y="17780"/>
                  </a:lnTo>
                  <a:lnTo>
                    <a:pt x="9611698" y="22860"/>
                  </a:lnTo>
                  <a:lnTo>
                    <a:pt x="9093676" y="73660"/>
                  </a:lnTo>
                  <a:lnTo>
                    <a:pt x="9093676" y="100330"/>
                  </a:lnTo>
                  <a:lnTo>
                    <a:pt x="12300485" y="101600"/>
                  </a:lnTo>
                  <a:lnTo>
                    <a:pt x="12880177" y="101600"/>
                  </a:lnTo>
                  <a:lnTo>
                    <a:pt x="12880177" y="19050"/>
                  </a:lnTo>
                  <a:lnTo>
                    <a:pt x="12411490" y="15240"/>
                  </a:lnTo>
                  <a:lnTo>
                    <a:pt x="12140145" y="26670"/>
                  </a:lnTo>
                  <a:close/>
                  <a:moveTo>
                    <a:pt x="21616250" y="0"/>
                  </a:moveTo>
                  <a:lnTo>
                    <a:pt x="21551480" y="0"/>
                  </a:lnTo>
                  <a:lnTo>
                    <a:pt x="21551480" y="82550"/>
                  </a:lnTo>
                  <a:lnTo>
                    <a:pt x="21603550" y="86360"/>
                  </a:lnTo>
                  <a:lnTo>
                    <a:pt x="21632759" y="74930"/>
                  </a:lnTo>
                  <a:lnTo>
                    <a:pt x="21655620" y="82550"/>
                  </a:lnTo>
                  <a:lnTo>
                    <a:pt x="21809290" y="83820"/>
                  </a:lnTo>
                  <a:lnTo>
                    <a:pt x="21862630" y="83820"/>
                  </a:lnTo>
                  <a:lnTo>
                    <a:pt x="21914700" y="78740"/>
                  </a:lnTo>
                  <a:lnTo>
                    <a:pt x="21955340" y="71120"/>
                  </a:lnTo>
                  <a:lnTo>
                    <a:pt x="21971850" y="71120"/>
                  </a:lnTo>
                  <a:lnTo>
                    <a:pt x="21971850" y="27940"/>
                  </a:lnTo>
                  <a:lnTo>
                    <a:pt x="21971850" y="0"/>
                  </a:lnTo>
                  <a:lnTo>
                    <a:pt x="21616250" y="0"/>
                  </a:ln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765664" y="3437463"/>
            <a:ext cx="1235363" cy="1139947"/>
            <a:chOff x="0" y="0"/>
            <a:chExt cx="1645593" cy="15199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29849"/>
              <a:ext cx="1478270" cy="1467519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264697" y="229764"/>
              <a:ext cx="912502" cy="1035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75034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1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93129" y="3532115"/>
            <a:ext cx="9581033" cy="3378864"/>
            <a:chOff x="0" y="0"/>
            <a:chExt cx="11027836" cy="2422480"/>
          </a:xfrm>
        </p:grpSpPr>
        <p:sp>
          <p:nvSpPr>
            <p:cNvPr id="26" name="Freeform 26"/>
            <p:cNvSpPr/>
            <p:nvPr/>
          </p:nvSpPr>
          <p:spPr>
            <a:xfrm>
              <a:off x="-10795" y="-1905"/>
              <a:ext cx="11038504" cy="2424258"/>
            </a:xfrm>
            <a:custGeom>
              <a:avLst/>
              <a:gdLst/>
              <a:ahLst/>
              <a:cxnLst/>
              <a:rect l="l" t="t" r="r" b="b"/>
              <a:pathLst>
                <a:path w="11038504" h="2424258">
                  <a:moveTo>
                    <a:pt x="11022376" y="186309"/>
                  </a:moveTo>
                  <a:cubicBezTo>
                    <a:pt x="11021994" y="125349"/>
                    <a:pt x="11031392" y="8509"/>
                    <a:pt x="11031392" y="8509"/>
                  </a:cubicBezTo>
                  <a:lnTo>
                    <a:pt x="10886485" y="6223"/>
                  </a:lnTo>
                  <a:lnTo>
                    <a:pt x="10681000" y="16002"/>
                  </a:lnTo>
                  <a:cubicBezTo>
                    <a:pt x="10681000" y="16002"/>
                    <a:pt x="10347370" y="0"/>
                    <a:pt x="10315493" y="14986"/>
                  </a:cubicBezTo>
                  <a:cubicBezTo>
                    <a:pt x="10283490" y="29972"/>
                    <a:pt x="10217577" y="6223"/>
                    <a:pt x="10217577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1778590"/>
                  </a:lnTo>
                  <a:lnTo>
                    <a:pt x="25019" y="1957406"/>
                  </a:lnTo>
                  <a:cubicBezTo>
                    <a:pt x="25019" y="1957406"/>
                    <a:pt x="0" y="1998554"/>
                    <a:pt x="16002" y="2158574"/>
                  </a:cubicBezTo>
                  <a:cubicBezTo>
                    <a:pt x="32004" y="2318594"/>
                    <a:pt x="49276" y="2413844"/>
                    <a:pt x="49276" y="2413844"/>
                  </a:cubicBezTo>
                  <a:lnTo>
                    <a:pt x="132842" y="2414098"/>
                  </a:lnTo>
                  <a:lnTo>
                    <a:pt x="305562" y="2397588"/>
                  </a:lnTo>
                  <a:lnTo>
                    <a:pt x="532511" y="2415114"/>
                  </a:lnTo>
                  <a:lnTo>
                    <a:pt x="771144" y="2424258"/>
                  </a:lnTo>
                  <a:lnTo>
                    <a:pt x="906526" y="2399112"/>
                  </a:lnTo>
                  <a:lnTo>
                    <a:pt x="1008761" y="2416384"/>
                  </a:lnTo>
                  <a:lnTo>
                    <a:pt x="10282346" y="2418289"/>
                  </a:lnTo>
                  <a:lnTo>
                    <a:pt x="10525297" y="2418924"/>
                  </a:lnTo>
                  <a:lnTo>
                    <a:pt x="10762152" y="2409272"/>
                  </a:lnTo>
                  <a:lnTo>
                    <a:pt x="10948461" y="2420067"/>
                  </a:lnTo>
                  <a:lnTo>
                    <a:pt x="11025931" y="2420321"/>
                  </a:lnTo>
                  <a:lnTo>
                    <a:pt x="11026313" y="2272366"/>
                  </a:lnTo>
                  <a:lnTo>
                    <a:pt x="11026566" y="2158701"/>
                  </a:lnTo>
                  <a:lnTo>
                    <a:pt x="11018692" y="1953215"/>
                  </a:lnTo>
                  <a:lnTo>
                    <a:pt x="11027582" y="1785067"/>
                  </a:lnTo>
                  <a:lnTo>
                    <a:pt x="11029360" y="671576"/>
                  </a:lnTo>
                  <a:lnTo>
                    <a:pt x="11038504" y="424561"/>
                  </a:lnTo>
                  <a:cubicBezTo>
                    <a:pt x="11038504" y="424561"/>
                    <a:pt x="11022502" y="247015"/>
                    <a:pt x="11022121" y="186055"/>
                  </a:cubicBezTo>
                  <a:close/>
                </a:path>
              </a:pathLst>
            </a:custGeom>
            <a:solidFill>
              <a:srgbClr val="FFF0DD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765664" y="4689905"/>
            <a:ext cx="1234195" cy="1139947"/>
            <a:chOff x="0" y="0"/>
            <a:chExt cx="1645593" cy="151992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9" name="Freeform 29"/>
            <p:cNvSpPr/>
            <p:nvPr/>
          </p:nvSpPr>
          <p:spPr>
            <a:xfrm>
              <a:off x="0" y="29849"/>
              <a:ext cx="1478270" cy="1467519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272331" y="266492"/>
              <a:ext cx="912502" cy="1035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75034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765664" y="5942347"/>
            <a:ext cx="1234195" cy="1139947"/>
            <a:chOff x="0" y="0"/>
            <a:chExt cx="1645593" cy="151992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5" name="Freeform 35"/>
            <p:cNvSpPr/>
            <p:nvPr/>
          </p:nvSpPr>
          <p:spPr>
            <a:xfrm>
              <a:off x="0" y="29849"/>
              <a:ext cx="1478270" cy="1467519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282883" y="303955"/>
              <a:ext cx="912502" cy="1035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75034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772752" y="7194789"/>
            <a:ext cx="1234195" cy="1139947"/>
            <a:chOff x="0" y="0"/>
            <a:chExt cx="1645593" cy="151992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645593" cy="1519929"/>
            </a:xfrm>
            <a:custGeom>
              <a:avLst/>
              <a:gdLst/>
              <a:ahLst/>
              <a:cxnLst/>
              <a:rect l="l" t="t" r="r" b="b"/>
              <a:pathLst>
                <a:path w="1645593" h="1519929">
                  <a:moveTo>
                    <a:pt x="0" y="0"/>
                  </a:moveTo>
                  <a:lnTo>
                    <a:pt x="1645593" y="0"/>
                  </a:lnTo>
                  <a:lnTo>
                    <a:pt x="1645593" y="1519929"/>
                  </a:lnTo>
                  <a:lnTo>
                    <a:pt x="0" y="151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1" name="Freeform 41"/>
            <p:cNvSpPr/>
            <p:nvPr/>
          </p:nvSpPr>
          <p:spPr>
            <a:xfrm>
              <a:off x="0" y="29849"/>
              <a:ext cx="1478270" cy="1467519"/>
            </a:xfrm>
            <a:custGeom>
              <a:avLst/>
              <a:gdLst/>
              <a:ahLst/>
              <a:cxnLst/>
              <a:rect l="l" t="t" r="r" b="b"/>
              <a:pathLst>
                <a:path w="1478270" h="1467519">
                  <a:moveTo>
                    <a:pt x="0" y="0"/>
                  </a:moveTo>
                  <a:lnTo>
                    <a:pt x="1478270" y="0"/>
                  </a:lnTo>
                  <a:lnTo>
                    <a:pt x="1478270" y="1467520"/>
                  </a:lnTo>
                  <a:lnTo>
                    <a:pt x="0" y="146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225860" y="248919"/>
              <a:ext cx="912502" cy="1035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18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75034"/>
                  </a:solidFill>
                  <a:latin typeface="Puimek Font TH"/>
                  <a:ea typeface="Puimek Font TH"/>
                  <a:cs typeface="Puimek Font TH"/>
                  <a:sym typeface="Puimek Font TH"/>
                </a:rPr>
                <a:t>4</a:t>
              </a:r>
            </a:p>
          </p:txBody>
        </p:sp>
      </p:grpSp>
      <p:sp>
        <p:nvSpPr>
          <p:cNvPr id="45" name="Freeform 45"/>
          <p:cNvSpPr/>
          <p:nvPr/>
        </p:nvSpPr>
        <p:spPr>
          <a:xfrm flipH="1">
            <a:off x="12920050" y="1028700"/>
            <a:ext cx="2250441" cy="2892919"/>
          </a:xfrm>
          <a:custGeom>
            <a:avLst/>
            <a:gdLst/>
            <a:ahLst/>
            <a:cxnLst/>
            <a:rect l="l" t="t" r="r" b="b"/>
            <a:pathLst>
              <a:path w="2250441" h="2892919">
                <a:moveTo>
                  <a:pt x="2250441" y="0"/>
                </a:moveTo>
                <a:lnTo>
                  <a:pt x="0" y="0"/>
                </a:lnTo>
                <a:lnTo>
                  <a:pt x="0" y="2892919"/>
                </a:lnTo>
                <a:lnTo>
                  <a:pt x="2250441" y="2892919"/>
                </a:lnTo>
                <a:lnTo>
                  <a:pt x="22504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1254756" y="528428"/>
            <a:ext cx="12437220" cy="2489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69"/>
              </a:lnSpc>
              <a:spcBef>
                <a:spcPct val="0"/>
              </a:spcBef>
            </a:pPr>
            <a:r>
              <a:rPr lang="ru-RU" sz="8699" b="1" dirty="0">
                <a:solidFill>
                  <a:srgbClr val="699294"/>
                </a:solidFill>
                <a:latin typeface="Comic Sans MS" panose="030F0702030302020204" pitchFamily="66" charset="0"/>
                <a:ea typeface="Funtastic"/>
                <a:cs typeface="Funtastic"/>
                <a:sym typeface="Funtastic"/>
              </a:rPr>
              <a:t>Как называются числа при делении?</a:t>
            </a:r>
            <a:endParaRPr lang="en-US" sz="8699" b="1" dirty="0">
              <a:solidFill>
                <a:srgbClr val="699294"/>
              </a:solidFill>
              <a:latin typeface="Comic Sans MS" panose="030F0702030302020204" pitchFamily="66" charset="0"/>
              <a:ea typeface="Funtastic"/>
              <a:cs typeface="Funtastic"/>
              <a:sym typeface="Funtastic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084E87-4C8B-412C-0CCE-A7EAE461E470}"/>
              </a:ext>
            </a:extLst>
          </p:cNvPr>
          <p:cNvSpPr txBox="1"/>
          <p:nvPr/>
        </p:nvSpPr>
        <p:spPr>
          <a:xfrm>
            <a:off x="2132589" y="3547708"/>
            <a:ext cx="1128528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2A745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: b = c</a:t>
            </a:r>
            <a:endParaRPr lang="ru-RU" sz="16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2A7457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A7FAD3AA-9BD2-5B3B-7C55-BD3A28D29C4F}"/>
              </a:ext>
            </a:extLst>
          </p:cNvPr>
          <p:cNvCxnSpPr>
            <a:cxnSpLocks/>
          </p:cNvCxnSpPr>
          <p:nvPr/>
        </p:nvCxnSpPr>
        <p:spPr>
          <a:xfrm flipH="1">
            <a:off x="3429000" y="5884398"/>
            <a:ext cx="1356753" cy="1332778"/>
          </a:xfrm>
          <a:prstGeom prst="straightConnector1">
            <a:avLst/>
          </a:prstGeom>
          <a:ln w="57150">
            <a:solidFill>
              <a:srgbClr val="2A745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F66A6CA6-B4F8-EDD6-A0B4-B085713E05B3}"/>
              </a:ext>
            </a:extLst>
          </p:cNvPr>
          <p:cNvCxnSpPr>
            <a:cxnSpLocks/>
          </p:cNvCxnSpPr>
          <p:nvPr/>
        </p:nvCxnSpPr>
        <p:spPr>
          <a:xfrm>
            <a:off x="7482676" y="5964734"/>
            <a:ext cx="0" cy="1341754"/>
          </a:xfrm>
          <a:prstGeom prst="straightConnector1">
            <a:avLst/>
          </a:prstGeom>
          <a:ln w="57150">
            <a:solidFill>
              <a:srgbClr val="2A745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DB0233A8-241D-B6A5-650E-05627B396A29}"/>
              </a:ext>
            </a:extLst>
          </p:cNvPr>
          <p:cNvCxnSpPr>
            <a:cxnSpLocks/>
          </p:cNvCxnSpPr>
          <p:nvPr/>
        </p:nvCxnSpPr>
        <p:spPr>
          <a:xfrm>
            <a:off x="10903500" y="5924448"/>
            <a:ext cx="953723" cy="1260562"/>
          </a:xfrm>
          <a:prstGeom prst="straightConnector1">
            <a:avLst/>
          </a:prstGeom>
          <a:ln w="57150">
            <a:solidFill>
              <a:srgbClr val="2A745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09DC8ADB-28EA-875C-B33B-F5E247A6C057}"/>
              </a:ext>
            </a:extLst>
          </p:cNvPr>
          <p:cNvSpPr/>
          <p:nvPr/>
        </p:nvSpPr>
        <p:spPr>
          <a:xfrm>
            <a:off x="1197591" y="7381478"/>
            <a:ext cx="3588162" cy="1149798"/>
          </a:xfrm>
          <a:prstGeom prst="roundRect">
            <a:avLst/>
          </a:prstGeom>
          <a:solidFill>
            <a:srgbClr val="FFF0DD"/>
          </a:solidFill>
          <a:ln>
            <a:solidFill>
              <a:srgbClr val="2A7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2A7457"/>
                </a:solidFill>
                <a:latin typeface="Comic Sans MS" panose="030F0702030302020204" pitchFamily="66" charset="0"/>
              </a:rPr>
              <a:t>Делимое</a:t>
            </a:r>
            <a:endParaRPr lang="ru-RU" sz="4000" b="1" dirty="0">
              <a:solidFill>
                <a:srgbClr val="2A7457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43190B51-6571-A2FD-1A81-5E97C7716A19}"/>
              </a:ext>
            </a:extLst>
          </p:cNvPr>
          <p:cNvSpPr/>
          <p:nvPr/>
        </p:nvSpPr>
        <p:spPr>
          <a:xfrm>
            <a:off x="5483546" y="7400337"/>
            <a:ext cx="3588162" cy="1149798"/>
          </a:xfrm>
          <a:prstGeom prst="roundRect">
            <a:avLst/>
          </a:prstGeom>
          <a:solidFill>
            <a:srgbClr val="FFF0DD"/>
          </a:solidFill>
          <a:ln>
            <a:solidFill>
              <a:srgbClr val="2A7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2A7457"/>
                </a:solidFill>
                <a:latin typeface="Comic Sans MS" panose="030F0702030302020204" pitchFamily="66" charset="0"/>
              </a:rPr>
              <a:t>Делитель</a:t>
            </a:r>
            <a:endParaRPr lang="ru-RU" sz="4000" b="1" dirty="0">
              <a:solidFill>
                <a:srgbClr val="2A7457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0DD101C0-D53F-5128-D154-FFEC36CE5356}"/>
              </a:ext>
            </a:extLst>
          </p:cNvPr>
          <p:cNvSpPr/>
          <p:nvPr/>
        </p:nvSpPr>
        <p:spPr>
          <a:xfrm>
            <a:off x="9684308" y="7400337"/>
            <a:ext cx="3588162" cy="1149798"/>
          </a:xfrm>
          <a:prstGeom prst="roundRect">
            <a:avLst/>
          </a:prstGeom>
          <a:solidFill>
            <a:srgbClr val="FFF0DD"/>
          </a:solidFill>
          <a:ln>
            <a:solidFill>
              <a:srgbClr val="2A7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2A7457"/>
                </a:solidFill>
                <a:latin typeface="Comic Sans MS" panose="030F0702030302020204" pitchFamily="66" charset="0"/>
              </a:rPr>
              <a:t>Частное</a:t>
            </a:r>
            <a:endParaRPr lang="ru-RU" sz="4000" b="1" dirty="0">
              <a:solidFill>
                <a:srgbClr val="2A7457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918605" y="8847960"/>
            <a:ext cx="19761284" cy="1706315"/>
            <a:chOff x="0" y="0"/>
            <a:chExt cx="7081998" cy="611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1998" cy="611505"/>
            </a:xfrm>
            <a:custGeom>
              <a:avLst/>
              <a:gdLst/>
              <a:ahLst/>
              <a:cxnLst/>
              <a:rect l="l" t="t" r="r" b="b"/>
              <a:pathLst>
                <a:path w="7081998" h="611505">
                  <a:moveTo>
                    <a:pt x="0" y="0"/>
                  </a:moveTo>
                  <a:lnTo>
                    <a:pt x="7081998" y="0"/>
                  </a:lnTo>
                  <a:lnTo>
                    <a:pt x="7081998" y="611505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081998" cy="64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554679" y="9082879"/>
            <a:ext cx="19761284" cy="1623796"/>
            <a:chOff x="0" y="0"/>
            <a:chExt cx="7081998" cy="581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1998" cy="581932"/>
            </a:xfrm>
            <a:custGeom>
              <a:avLst/>
              <a:gdLst/>
              <a:ahLst/>
              <a:cxnLst/>
              <a:rect l="l" t="t" r="r" b="b"/>
              <a:pathLst>
                <a:path w="7081998" h="581932">
                  <a:moveTo>
                    <a:pt x="0" y="0"/>
                  </a:moveTo>
                  <a:lnTo>
                    <a:pt x="7081998" y="0"/>
                  </a:lnTo>
                  <a:lnTo>
                    <a:pt x="7081998" y="581932"/>
                  </a:lnTo>
                  <a:lnTo>
                    <a:pt x="0" y="581932"/>
                  </a:ln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81998" cy="610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709222" y="-72602"/>
            <a:ext cx="19263457" cy="816055"/>
            <a:chOff x="0" y="0"/>
            <a:chExt cx="25684609" cy="1088074"/>
          </a:xfrm>
        </p:grpSpPr>
        <p:sp>
          <p:nvSpPr>
            <p:cNvPr id="9" name="Freeform 9"/>
            <p:cNvSpPr/>
            <p:nvPr/>
          </p:nvSpPr>
          <p:spPr>
            <a:xfrm rot="-10800000" flipV="1">
              <a:off x="0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6" y="1088074"/>
                  </a:lnTo>
                  <a:lnTo>
                    <a:pt x="12732776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 flipV="1">
              <a:off x="12951832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7" y="1088074"/>
                  </a:lnTo>
                  <a:lnTo>
                    <a:pt x="12732777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857250"/>
            <a:ext cx="167259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20</a:t>
            </a:r>
            <a:r>
              <a:rPr lang="ru-RU" sz="6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яблок надо разделить поровну между </a:t>
            </a: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4</a:t>
            </a:r>
            <a:r>
              <a:rPr lang="ru-RU" sz="6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ребятами. Сколько яблок получит каждый?</a:t>
            </a:r>
            <a:endParaRPr lang="en-US" sz="4800" b="1" dirty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1494733-AC9C-3AD6-2298-595A0D6B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279268"/>
            <a:ext cx="9906000" cy="56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6A9750F-2BFA-5D4C-40CB-99390B97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587078"/>
            <a:ext cx="355234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92003D6C-C870-49C5-45A6-068720A0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9212908" y="2298966"/>
            <a:ext cx="1772234" cy="21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Picture background">
            <a:extLst>
              <a:ext uri="{FF2B5EF4-FFF2-40B4-BE49-F238E27FC236}">
                <a16:creationId xmlns:a16="http://schemas.microsoft.com/office/drawing/2014/main" id="{0A321F23-FD20-EAD0-27B7-E933850D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15283985" y="2322785"/>
            <a:ext cx="1772234" cy="21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icture background">
            <a:extLst>
              <a:ext uri="{FF2B5EF4-FFF2-40B4-BE49-F238E27FC236}">
                <a16:creationId xmlns:a16="http://schemas.microsoft.com/office/drawing/2014/main" id="{2DBDB26C-944B-890B-4F6B-66868627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181">
            <a:off x="12893327" y="2557705"/>
            <a:ext cx="1772234" cy="21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Picture background">
            <a:extLst>
              <a:ext uri="{FF2B5EF4-FFF2-40B4-BE49-F238E27FC236}">
                <a16:creationId xmlns:a16="http://schemas.microsoft.com/office/drawing/2014/main" id="{F064D9EE-9049-0528-8C40-39B77E01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490">
            <a:off x="11119320" y="2726298"/>
            <a:ext cx="1772234" cy="21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B7B2D2-72BE-00EE-6C48-423906E1E923}"/>
              </a:ext>
            </a:extLst>
          </p:cNvPr>
          <p:cNvSpPr txBox="1"/>
          <p:nvPr/>
        </p:nvSpPr>
        <p:spPr>
          <a:xfrm>
            <a:off x="9452629" y="3004335"/>
            <a:ext cx="84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98A6C7-651C-FFDA-FBFF-D8BD25F774C9}"/>
              </a:ext>
            </a:extLst>
          </p:cNvPr>
          <p:cNvSpPr txBox="1"/>
          <p:nvPr/>
        </p:nvSpPr>
        <p:spPr>
          <a:xfrm>
            <a:off x="11386784" y="3400494"/>
            <a:ext cx="84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24AF0-47D5-0FB3-BB86-6C16096489CA}"/>
              </a:ext>
            </a:extLst>
          </p:cNvPr>
          <p:cNvSpPr txBox="1"/>
          <p:nvPr/>
        </p:nvSpPr>
        <p:spPr>
          <a:xfrm>
            <a:off x="13403411" y="3343473"/>
            <a:ext cx="84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E6CA1B-0B87-7511-7919-84DEC365AC66}"/>
              </a:ext>
            </a:extLst>
          </p:cNvPr>
          <p:cNvSpPr txBox="1"/>
          <p:nvPr/>
        </p:nvSpPr>
        <p:spPr>
          <a:xfrm>
            <a:off x="15478826" y="2907892"/>
            <a:ext cx="84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918605" y="8847960"/>
            <a:ext cx="19761284" cy="1706315"/>
            <a:chOff x="0" y="0"/>
            <a:chExt cx="7081998" cy="611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1998" cy="611505"/>
            </a:xfrm>
            <a:custGeom>
              <a:avLst/>
              <a:gdLst/>
              <a:ahLst/>
              <a:cxnLst/>
              <a:rect l="l" t="t" r="r" b="b"/>
              <a:pathLst>
                <a:path w="7081998" h="611505">
                  <a:moveTo>
                    <a:pt x="0" y="0"/>
                  </a:moveTo>
                  <a:lnTo>
                    <a:pt x="7081998" y="0"/>
                  </a:lnTo>
                  <a:lnTo>
                    <a:pt x="7081998" y="611505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081998" cy="64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554679" y="9082879"/>
            <a:ext cx="19761284" cy="1623796"/>
            <a:chOff x="0" y="0"/>
            <a:chExt cx="7081998" cy="581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1998" cy="581932"/>
            </a:xfrm>
            <a:custGeom>
              <a:avLst/>
              <a:gdLst/>
              <a:ahLst/>
              <a:cxnLst/>
              <a:rect l="l" t="t" r="r" b="b"/>
              <a:pathLst>
                <a:path w="7081998" h="581932">
                  <a:moveTo>
                    <a:pt x="0" y="0"/>
                  </a:moveTo>
                  <a:lnTo>
                    <a:pt x="7081998" y="0"/>
                  </a:lnTo>
                  <a:lnTo>
                    <a:pt x="7081998" y="581932"/>
                  </a:lnTo>
                  <a:lnTo>
                    <a:pt x="0" y="581932"/>
                  </a:ln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81998" cy="610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709222" y="-72602"/>
            <a:ext cx="19263457" cy="816055"/>
            <a:chOff x="0" y="0"/>
            <a:chExt cx="25684609" cy="1088074"/>
          </a:xfrm>
        </p:grpSpPr>
        <p:sp>
          <p:nvSpPr>
            <p:cNvPr id="9" name="Freeform 9"/>
            <p:cNvSpPr/>
            <p:nvPr/>
          </p:nvSpPr>
          <p:spPr>
            <a:xfrm rot="-10800000" flipV="1">
              <a:off x="0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6" y="1088074"/>
                  </a:lnTo>
                  <a:lnTo>
                    <a:pt x="12732776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 flipV="1">
              <a:off x="12951832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7" y="1088074"/>
                  </a:lnTo>
                  <a:lnTo>
                    <a:pt x="12732777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857250"/>
            <a:ext cx="167259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20</a:t>
            </a:r>
            <a:r>
              <a:rPr lang="ru-RU" sz="6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яблок надо разделить поровну ( не разделяя) между </a:t>
            </a: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6</a:t>
            </a:r>
            <a:r>
              <a:rPr lang="ru-RU" sz="6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ребятами. Сколько яблок получит каждый?</a:t>
            </a:r>
            <a:endParaRPr lang="en-US" sz="4800" b="1" dirty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1494733-AC9C-3AD6-2298-595A0D6B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14" y="4860570"/>
            <a:ext cx="8880559" cy="50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6A9750F-2BFA-5D4C-40CB-99390B97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46" y="6371558"/>
            <a:ext cx="355234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Picture background">
            <a:extLst>
              <a:ext uri="{FF2B5EF4-FFF2-40B4-BE49-F238E27FC236}">
                <a16:creationId xmlns:a16="http://schemas.microsoft.com/office/drawing/2014/main" id="{0A321F23-FD20-EAD0-27B7-E933850D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15769278" y="3049283"/>
            <a:ext cx="1533896" cy="1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98A6C7-651C-FFDA-FBFF-D8BD25F774C9}"/>
              </a:ext>
            </a:extLst>
          </p:cNvPr>
          <p:cNvSpPr txBox="1"/>
          <p:nvPr/>
        </p:nvSpPr>
        <p:spPr>
          <a:xfrm>
            <a:off x="11386784" y="3400494"/>
            <a:ext cx="84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E6CA1B-0B87-7511-7919-84DEC365AC66}"/>
              </a:ext>
            </a:extLst>
          </p:cNvPr>
          <p:cNvSpPr txBox="1"/>
          <p:nvPr/>
        </p:nvSpPr>
        <p:spPr>
          <a:xfrm>
            <a:off x="15901345" y="3420562"/>
            <a:ext cx="63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2589747-7111-0E0B-F0B8-8A210383D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62" y="4666911"/>
            <a:ext cx="5034207" cy="50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icture background">
            <a:extLst>
              <a:ext uri="{FF2B5EF4-FFF2-40B4-BE49-F238E27FC236}">
                <a16:creationId xmlns:a16="http://schemas.microsoft.com/office/drawing/2014/main" id="{07010443-CA48-3491-D806-CFE2930F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13672903" y="3469003"/>
            <a:ext cx="1533896" cy="1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D5B81F-6249-42EC-9B0F-36838337D5DE}"/>
              </a:ext>
            </a:extLst>
          </p:cNvPr>
          <p:cNvSpPr txBox="1"/>
          <p:nvPr/>
        </p:nvSpPr>
        <p:spPr>
          <a:xfrm>
            <a:off x="13804970" y="3840282"/>
            <a:ext cx="63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24" name="Picture 8" descr="Picture background">
            <a:extLst>
              <a:ext uri="{FF2B5EF4-FFF2-40B4-BE49-F238E27FC236}">
                <a16:creationId xmlns:a16="http://schemas.microsoft.com/office/drawing/2014/main" id="{E29D97FA-FDE6-68EE-FF09-0DA62630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11918650" y="3545206"/>
            <a:ext cx="1533896" cy="1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232185-F4A5-142A-E6FD-FE5066300757}"/>
              </a:ext>
            </a:extLst>
          </p:cNvPr>
          <p:cNvSpPr txBox="1"/>
          <p:nvPr/>
        </p:nvSpPr>
        <p:spPr>
          <a:xfrm>
            <a:off x="12050717" y="3916485"/>
            <a:ext cx="63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29" name="Picture 8" descr="Picture background">
            <a:extLst>
              <a:ext uri="{FF2B5EF4-FFF2-40B4-BE49-F238E27FC236}">
                <a16:creationId xmlns:a16="http://schemas.microsoft.com/office/drawing/2014/main" id="{76B8E339-81B3-A32A-0626-5C6F95B3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455">
            <a:off x="10235582" y="3122433"/>
            <a:ext cx="1533896" cy="1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C941B23-3F7C-8939-F7F2-E4F2BBFCB975}"/>
              </a:ext>
            </a:extLst>
          </p:cNvPr>
          <p:cNvSpPr txBox="1"/>
          <p:nvPr/>
        </p:nvSpPr>
        <p:spPr>
          <a:xfrm>
            <a:off x="10367649" y="3493712"/>
            <a:ext cx="63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31" name="Picture 8" descr="Picture background">
            <a:extLst>
              <a:ext uri="{FF2B5EF4-FFF2-40B4-BE49-F238E27FC236}">
                <a16:creationId xmlns:a16="http://schemas.microsoft.com/office/drawing/2014/main" id="{B45CB73D-597B-6443-9BC7-054E44CD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7616140" y="3214301"/>
            <a:ext cx="1533896" cy="1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BF97DA1-460E-1254-B414-3E87FBE351A8}"/>
              </a:ext>
            </a:extLst>
          </p:cNvPr>
          <p:cNvSpPr txBox="1"/>
          <p:nvPr/>
        </p:nvSpPr>
        <p:spPr>
          <a:xfrm>
            <a:off x="7748207" y="3585580"/>
            <a:ext cx="63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33" name="Picture 8" descr="Picture background">
            <a:extLst>
              <a:ext uri="{FF2B5EF4-FFF2-40B4-BE49-F238E27FC236}">
                <a16:creationId xmlns:a16="http://schemas.microsoft.com/office/drawing/2014/main" id="{F7094DDF-65BF-28B7-0FA1-20C07B1B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5234074" y="3202015"/>
            <a:ext cx="1533896" cy="1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FE4CA7E-83E8-4C55-AB1A-0470CCB7EE9F}"/>
              </a:ext>
            </a:extLst>
          </p:cNvPr>
          <p:cNvSpPr txBox="1"/>
          <p:nvPr/>
        </p:nvSpPr>
        <p:spPr>
          <a:xfrm>
            <a:off x="5366141" y="3573294"/>
            <a:ext cx="63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35" name="Picture 8" descr="Picture background">
            <a:extLst>
              <a:ext uri="{FF2B5EF4-FFF2-40B4-BE49-F238E27FC236}">
                <a16:creationId xmlns:a16="http://schemas.microsoft.com/office/drawing/2014/main" id="{0175CC4C-5DFE-209A-2E01-3AD77D9E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11">
            <a:off x="936847" y="3483978"/>
            <a:ext cx="1533896" cy="1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D123EEC-0D4D-0FE7-3E43-105459D76043}"/>
              </a:ext>
            </a:extLst>
          </p:cNvPr>
          <p:cNvSpPr txBox="1"/>
          <p:nvPr/>
        </p:nvSpPr>
        <p:spPr>
          <a:xfrm>
            <a:off x="-219662" y="3841640"/>
            <a:ext cx="3304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cs typeface="Aharoni" panose="02010803020104030203" pitchFamily="2" charset="-79"/>
              </a:rPr>
              <a:t>2  </a:t>
            </a:r>
          </a:p>
          <a:p>
            <a:pPr algn="ctr"/>
            <a:r>
              <a:rPr lang="ru-RU" sz="4000" b="1" dirty="0">
                <a:cs typeface="Aharoni" panose="02010803020104030203" pitchFamily="2" charset="-79"/>
              </a:rPr>
              <a:t>Осталось в</a:t>
            </a:r>
          </a:p>
          <a:p>
            <a:pPr algn="ctr"/>
            <a:r>
              <a:rPr lang="ru-RU" sz="4000" b="1" dirty="0">
                <a:cs typeface="Aharoni" panose="02010803020104030203" pitchFamily="2" charset="-79"/>
              </a:rPr>
              <a:t>мешке</a:t>
            </a:r>
          </a:p>
        </p:txBody>
      </p:sp>
    </p:spTree>
    <p:extLst>
      <p:ext uri="{BB962C8B-B14F-4D97-AF65-F5344CB8AC3E}">
        <p14:creationId xmlns:p14="http://schemas.microsoft.com/office/powerpoint/2010/main" val="31261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9" grpId="0"/>
      <p:bldP spid="25" grpId="0"/>
      <p:bldP spid="30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918605" y="8847960"/>
            <a:ext cx="19761284" cy="1706315"/>
            <a:chOff x="0" y="0"/>
            <a:chExt cx="7081998" cy="611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1998" cy="611505"/>
            </a:xfrm>
            <a:custGeom>
              <a:avLst/>
              <a:gdLst/>
              <a:ahLst/>
              <a:cxnLst/>
              <a:rect l="l" t="t" r="r" b="b"/>
              <a:pathLst>
                <a:path w="7081998" h="611505">
                  <a:moveTo>
                    <a:pt x="0" y="0"/>
                  </a:moveTo>
                  <a:lnTo>
                    <a:pt x="7081998" y="0"/>
                  </a:lnTo>
                  <a:lnTo>
                    <a:pt x="7081998" y="611505"/>
                  </a:lnTo>
                  <a:lnTo>
                    <a:pt x="0" y="61150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081998" cy="64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554679" y="9082879"/>
            <a:ext cx="19761284" cy="1623796"/>
            <a:chOff x="0" y="0"/>
            <a:chExt cx="7081998" cy="581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1998" cy="581932"/>
            </a:xfrm>
            <a:custGeom>
              <a:avLst/>
              <a:gdLst/>
              <a:ahLst/>
              <a:cxnLst/>
              <a:rect l="l" t="t" r="r" b="b"/>
              <a:pathLst>
                <a:path w="7081998" h="581932">
                  <a:moveTo>
                    <a:pt x="0" y="0"/>
                  </a:moveTo>
                  <a:lnTo>
                    <a:pt x="7081998" y="0"/>
                  </a:lnTo>
                  <a:lnTo>
                    <a:pt x="7081998" y="581932"/>
                  </a:lnTo>
                  <a:lnTo>
                    <a:pt x="0" y="581932"/>
                  </a:lnTo>
                  <a:close/>
                </a:path>
              </a:pathLst>
            </a:custGeom>
            <a:solidFill>
              <a:srgbClr val="69929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81998" cy="610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709222" y="-72602"/>
            <a:ext cx="19263457" cy="816055"/>
            <a:chOff x="0" y="0"/>
            <a:chExt cx="25684609" cy="1088074"/>
          </a:xfrm>
        </p:grpSpPr>
        <p:sp>
          <p:nvSpPr>
            <p:cNvPr id="9" name="Freeform 9"/>
            <p:cNvSpPr/>
            <p:nvPr/>
          </p:nvSpPr>
          <p:spPr>
            <a:xfrm rot="-10800000" flipV="1">
              <a:off x="0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6" y="1088074"/>
                  </a:lnTo>
                  <a:lnTo>
                    <a:pt x="12732776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 flipV="1">
              <a:off x="12951832" y="0"/>
              <a:ext cx="12732776" cy="1088074"/>
            </a:xfrm>
            <a:custGeom>
              <a:avLst/>
              <a:gdLst/>
              <a:ahLst/>
              <a:cxnLst/>
              <a:rect l="l" t="t" r="r" b="b"/>
              <a:pathLst>
                <a:path w="12732776" h="1088074">
                  <a:moveTo>
                    <a:pt x="0" y="1088074"/>
                  </a:moveTo>
                  <a:lnTo>
                    <a:pt x="12732777" y="1088074"/>
                  </a:lnTo>
                  <a:lnTo>
                    <a:pt x="12732777" y="0"/>
                  </a:lnTo>
                  <a:lnTo>
                    <a:pt x="0" y="0"/>
                  </a:lnTo>
                  <a:lnTo>
                    <a:pt x="0" y="10880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857250"/>
            <a:ext cx="16230600" cy="80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ru-RU" sz="6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66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Какой сделаем вывод?</a:t>
            </a:r>
            <a:endParaRPr lang="en-US" sz="6000" dirty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81368" y="2576981"/>
            <a:ext cx="13330331" cy="4319119"/>
            <a:chOff x="0" y="0"/>
            <a:chExt cx="11063017" cy="668106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1063017" cy="6681068"/>
              <a:chOff x="0" y="0"/>
              <a:chExt cx="2185287" cy="131971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185287" cy="1319717"/>
              </a:xfrm>
              <a:custGeom>
                <a:avLst/>
                <a:gdLst/>
                <a:ahLst/>
                <a:cxnLst/>
                <a:rect l="l" t="t" r="r" b="b"/>
                <a:pathLst>
                  <a:path w="2185287" h="1319717">
                    <a:moveTo>
                      <a:pt x="21461" y="0"/>
                    </a:moveTo>
                    <a:lnTo>
                      <a:pt x="2163827" y="0"/>
                    </a:lnTo>
                    <a:cubicBezTo>
                      <a:pt x="2169519" y="0"/>
                      <a:pt x="2174977" y="2261"/>
                      <a:pt x="2179002" y="6286"/>
                    </a:cubicBezTo>
                    <a:cubicBezTo>
                      <a:pt x="2183026" y="10310"/>
                      <a:pt x="2185287" y="15769"/>
                      <a:pt x="2185287" y="21461"/>
                    </a:cubicBezTo>
                    <a:lnTo>
                      <a:pt x="2185287" y="1298257"/>
                    </a:lnTo>
                    <a:cubicBezTo>
                      <a:pt x="2185287" y="1310109"/>
                      <a:pt x="2175679" y="1319717"/>
                      <a:pt x="2163827" y="1319717"/>
                    </a:cubicBezTo>
                    <a:lnTo>
                      <a:pt x="21461" y="1319717"/>
                    </a:lnTo>
                    <a:cubicBezTo>
                      <a:pt x="9608" y="1319717"/>
                      <a:pt x="0" y="1310109"/>
                      <a:pt x="0" y="1298257"/>
                    </a:cubicBezTo>
                    <a:lnTo>
                      <a:pt x="0" y="21461"/>
                    </a:lnTo>
                    <a:cubicBezTo>
                      <a:pt x="0" y="9608"/>
                      <a:pt x="9608" y="0"/>
                      <a:pt x="214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rnd">
                <a:solidFill>
                  <a:srgbClr val="F66324"/>
                </a:solidFill>
                <a:prstDash val="lgDash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9525"/>
                <a:ext cx="2185287" cy="13101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0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16823" y="123104"/>
              <a:ext cx="10503577" cy="98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endPara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" name="WordArt 5">
            <a:extLst>
              <a:ext uri="{FF2B5EF4-FFF2-40B4-BE49-F238E27FC236}">
                <a16:creationId xmlns:a16="http://schemas.microsoft.com/office/drawing/2014/main" id="{04010D5D-FB90-7907-B368-51EC3873E3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2913" y="3000409"/>
            <a:ext cx="6935788" cy="1305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: 5 = 4</a:t>
            </a: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id="{89EF4065-59DA-FD47-50BF-1E4A0AAB1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336" y="2894691"/>
            <a:ext cx="4688118" cy="1634107"/>
          </a:xfrm>
          <a:prstGeom prst="wedgeRoundRectCallout">
            <a:avLst>
              <a:gd name="adj1" fmla="val 26357"/>
              <a:gd name="adj2" fmla="val 23531"/>
              <a:gd name="adj3" fmla="val 16667"/>
            </a:avLst>
          </a:prstGeom>
          <a:solidFill>
            <a:srgbClr val="2A745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является делителем</a:t>
            </a: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F5E98F0D-CB40-0CF4-9CF3-29901AE2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301" y="2804860"/>
            <a:ext cx="1627887" cy="17239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WordArt 9">
            <a:extLst>
              <a:ext uri="{FF2B5EF4-FFF2-40B4-BE49-F238E27FC236}">
                <a16:creationId xmlns:a16="http://schemas.microsoft.com/office/drawing/2014/main" id="{E9BB4C54-2992-EFC9-05AE-DA283A84AB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2912" y="5121180"/>
            <a:ext cx="12754253" cy="16341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: 6 = 3 (ост. 2)</a:t>
            </a:r>
          </a:p>
        </p:txBody>
      </p:sp>
      <p:sp>
        <p:nvSpPr>
          <p:cNvPr id="27" name="AutoShape 10">
            <a:extLst>
              <a:ext uri="{FF2B5EF4-FFF2-40B4-BE49-F238E27FC236}">
                <a16:creationId xmlns:a16="http://schemas.microsoft.com/office/drawing/2014/main" id="{603888B8-2393-6BF2-D1D3-2279748EA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361" y="6990206"/>
            <a:ext cx="4500433" cy="1800424"/>
          </a:xfrm>
          <a:prstGeom prst="wedgeRoundRectCallout">
            <a:avLst>
              <a:gd name="adj1" fmla="val 16792"/>
              <a:gd name="adj2" fmla="val 38236"/>
              <a:gd name="adj3" fmla="val 16667"/>
            </a:avLst>
          </a:prstGeom>
          <a:solidFill>
            <a:srgbClr val="2A745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не является делителем</a:t>
            </a: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377103C1-E6CA-1BCF-777F-840573193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981" y="4949926"/>
            <a:ext cx="1627887" cy="17239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381</Words>
  <Application>Microsoft Office PowerPoint</Application>
  <PresentationFormat>Произвольный</PresentationFormat>
  <Paragraphs>132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Century Gothic</vt:lpstr>
      <vt:lpstr>Comic Sans MS</vt:lpstr>
      <vt:lpstr>Arial</vt:lpstr>
      <vt:lpstr>Calibri</vt:lpstr>
      <vt:lpstr>Puimek Font 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and Changes in Motion Education Presentation in Hand Drawn Lightly Textured Style</dc:title>
  <dc:creator>Professional</dc:creator>
  <cp:lastModifiedBy>1</cp:lastModifiedBy>
  <cp:revision>4</cp:revision>
  <dcterms:created xsi:type="dcterms:W3CDTF">2006-08-16T00:00:00Z</dcterms:created>
  <dcterms:modified xsi:type="dcterms:W3CDTF">2024-10-03T18:20:51Z</dcterms:modified>
  <dc:identifier>DAGQWyE2Ep4</dc:identifier>
</cp:coreProperties>
</file>