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71" r:id="rId3"/>
    <p:sldId id="278" r:id="rId4"/>
    <p:sldId id="263" r:id="rId5"/>
    <p:sldId id="273" r:id="rId6"/>
    <p:sldId id="274" r:id="rId7"/>
    <p:sldId id="275" r:id="rId8"/>
    <p:sldId id="265" r:id="rId9"/>
    <p:sldId id="272" r:id="rId10"/>
    <p:sldId id="276" r:id="rId11"/>
    <p:sldId id="282" r:id="rId12"/>
    <p:sldId id="279" r:id="rId13"/>
    <p:sldId id="280" r:id="rId14"/>
    <p:sldId id="281" r:id="rId15"/>
    <p:sldId id="283" r:id="rId16"/>
    <p:sldId id="277" r:id="rId17"/>
    <p:sldId id="285" r:id="rId18"/>
    <p:sldId id="2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7" d="100"/>
          <a:sy n="67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704271-DFD3-4428-9777-6406A947ECF5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1C6667-711B-430C-84AD-6A9E690A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9F8896-9341-4DEF-AC8D-3DB353C09A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A37553-CFD6-451C-8985-77C2730C07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DFBF74-69DC-420F-A1AE-BB1C752160B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D5B88-B956-4082-85E8-4CC1A9F4E79A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603124-B95E-47AC-A78C-E3C039DB4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9151-1531-47C1-9A73-91E1C9879DCA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265C-5DA0-4587-A114-AD10C670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C661-2EE8-4735-B5C7-9E76B8158ADD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420C-EC36-4481-8613-6F9F77A13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C564-A155-437E-9BB6-DE3C70B3EE3D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EC61-3653-44D3-89E8-D57CFADF9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66C31B-C4AB-4E50-A315-4F343D4981B3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43D9A-1673-4B0D-AE4D-0B2AC0D04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0B6F-2CC7-4E74-828A-0004ED001057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D44A-2203-45B0-B801-8F3DB2DA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AEFD-54E8-41A0-85A0-8F3C9FC26060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D946-A1E4-4BD5-94A6-AB7866E9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0501-1201-4DE1-B5BC-752119806A4D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C0A7-AC96-4026-BE40-FF08CB4DD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DB80F-6F00-40B3-A5CB-78B4D7CBDD64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1C80E-A08E-47CE-A732-69ADD70D9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93A6-3063-4DD3-AEAC-624CA9FDAB51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B228-D63F-4FCF-9B24-91E1606DC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A97D1-771E-45DC-8D33-2C73BDF87FBC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A4595-C4E7-4D34-92F8-D8F9B4BA6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BA8ED1E-0A33-4AF0-AF71-3A09D1E19A88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E964B5-E215-4E9C-A7A4-BB9BEB1E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30" r:id="rId7"/>
    <p:sldLayoutId id="2147483725" r:id="rId8"/>
    <p:sldLayoutId id="2147483731" r:id="rId9"/>
    <p:sldLayoutId id="2147483726" r:id="rId10"/>
    <p:sldLayoutId id="2147483727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2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500" y="1500188"/>
            <a:ext cx="60721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70C0"/>
                </a:solidFill>
              </a:rPr>
              <a:t>Перелётные птицы осенью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3214688"/>
            <a:ext cx="7215187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/>
              <a:t>Презентация для детей старшего дошкольного возраста</a:t>
            </a:r>
          </a:p>
          <a:p>
            <a:pPr algn="ctr">
              <a:defRPr/>
            </a:pPr>
            <a:r>
              <a:rPr lang="ru-RU" sz="2400" dirty="0"/>
              <a:t>Выполнил: Лычагина Светлана Олеговна</a:t>
            </a:r>
          </a:p>
          <a:p>
            <a:pPr algn="ctr">
              <a:defRPr/>
            </a:pPr>
            <a:r>
              <a:rPr lang="ru-RU" sz="2400" dirty="0"/>
              <a:t>Воспитатель МДОАУ № 96 «Детский сад «Рябинка» </a:t>
            </a:r>
          </a:p>
          <a:p>
            <a:pPr algn="ctr">
              <a:defRPr/>
            </a:pPr>
            <a:r>
              <a:rPr lang="ru-RU" sz="2400" dirty="0"/>
              <a:t>г. Орск, Оренбургская область»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Камышовая овсянка</a:t>
            </a:r>
          </a:p>
        </p:txBody>
      </p:sp>
      <p:pic>
        <p:nvPicPr>
          <p:cNvPr id="15363" name="Picture 3" descr="G:\птицы нашего края\камышовая овся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642938"/>
            <a:ext cx="7358063" cy="4214812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03275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Дрофа</a:t>
            </a:r>
          </a:p>
        </p:txBody>
      </p:sp>
      <p:pic>
        <p:nvPicPr>
          <p:cNvPr id="16387" name="Picture 2" descr="G:\птицы нашего края\дроф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857250"/>
            <a:ext cx="5583237" cy="4187825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94615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Рыжая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цапля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улетает  после первых заморозков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571500"/>
            <a:ext cx="5768975" cy="4398963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6604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Чибис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6604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Чомга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3400" y="530225"/>
            <a:ext cx="5583238" cy="4187825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857750"/>
            <a:ext cx="8183562" cy="1177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Лебеди и утки 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улетают последними с наступлением холодов.</a:t>
            </a:r>
          </a:p>
        </p:txBody>
      </p:sp>
      <p:pic>
        <p:nvPicPr>
          <p:cNvPr id="20483" name="Picture 3" descr="G:\птицы нашего края\кряква 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857232"/>
            <a:ext cx="3857625" cy="3286143"/>
          </a:xfrm>
          <a:effectLst>
            <a:softEdge rad="112500"/>
          </a:effectLst>
        </p:spPr>
      </p:pic>
      <p:pic>
        <p:nvPicPr>
          <p:cNvPr id="20484" name="Picture 6" descr="D:\Свадьба Вани и Кати г. Волгоград\Lebed-vozle-ozera-720x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857250"/>
            <a:ext cx="4643438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Как летают птицы?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642938"/>
            <a:ext cx="7715250" cy="4398962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60721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Давайте поиграем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25" y="3500438"/>
            <a:ext cx="72151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857232"/>
            <a:ext cx="4000500" cy="4759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Объясни словечко: 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 насекомоядные</a:t>
            </a:r>
          </a:p>
          <a:p>
            <a:pPr algn="ctr">
              <a:buFontTx/>
              <a:buChar char="-"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водоплавающие</a:t>
            </a:r>
          </a:p>
          <a:p>
            <a:pPr algn="ctr">
              <a:buFontTx/>
              <a:buChar char="-"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Кто это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- животное или птица, если у него есть хвост, лапы, крылья, перья? </a:t>
            </a:r>
          </a:p>
          <a:p>
            <a:pPr algn="ctr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Стая гусей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( чья?)….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Крылья утки (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чьи?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)….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Шея лебедя (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чья?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)…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Песня соловья (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чья?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)...</a:t>
            </a:r>
          </a:p>
          <a:p>
            <a:pPr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63" y="2357438"/>
            <a:ext cx="6072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MingLiU_HKSCS" pitchFamily="18" charset="-120"/>
                <a:ea typeface="MingLiU_HKSCS" pitchFamily="18" charset="-12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71480"/>
            <a:ext cx="29718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Перелетные птицы</a:t>
            </a:r>
          </a:p>
        </p:txBody>
      </p:sp>
      <p:sp>
        <p:nvSpPr>
          <p:cNvPr id="7171" name="Текст 5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r>
              <a:rPr lang="ru-RU" dirty="0"/>
              <a:t>Встали птицы на крыло</a:t>
            </a:r>
            <a:br>
              <a:rPr lang="ru-RU" dirty="0"/>
            </a:br>
            <a:r>
              <a:rPr lang="ru-RU" dirty="0"/>
              <a:t>В небе хмуром загалдели</a:t>
            </a:r>
            <a:br>
              <a:rPr lang="ru-RU" dirty="0"/>
            </a:br>
            <a:r>
              <a:rPr lang="ru-RU" dirty="0"/>
              <a:t>В край далёкий, где тепло</a:t>
            </a:r>
            <a:br>
              <a:rPr lang="ru-RU" dirty="0"/>
            </a:br>
            <a:r>
              <a:rPr lang="ru-RU" dirty="0"/>
              <a:t>Стаей длинной полетели.</a:t>
            </a:r>
            <a:br>
              <a:rPr lang="ru-RU" dirty="0"/>
            </a:br>
            <a:r>
              <a:rPr lang="ru-RU" dirty="0"/>
              <a:t>-Наступают холода,-</a:t>
            </a:r>
            <a:br>
              <a:rPr lang="ru-RU" dirty="0"/>
            </a:br>
            <a:r>
              <a:rPr lang="ru-RU" dirty="0"/>
              <a:t>Криком птицы сообщают.</a:t>
            </a:r>
            <a:br>
              <a:rPr lang="ru-RU" dirty="0"/>
            </a:br>
            <a:r>
              <a:rPr lang="ru-RU" dirty="0"/>
              <a:t>-Мы летим не навсегда.</a:t>
            </a:r>
            <a:br>
              <a:rPr lang="ru-RU" dirty="0"/>
            </a:br>
            <a:r>
              <a:rPr lang="ru-RU" dirty="0"/>
              <a:t>-Мы вернёмся, обещаем.</a:t>
            </a:r>
            <a:br>
              <a:rPr lang="ru-RU" dirty="0"/>
            </a:br>
            <a:r>
              <a:rPr lang="ru-RU" dirty="0"/>
              <a:t>-До свиданья, край родной:</a:t>
            </a:r>
            <a:br>
              <a:rPr lang="ru-RU" dirty="0"/>
            </a:br>
            <a:r>
              <a:rPr lang="ru-RU" dirty="0"/>
              <a:t>-Улетаем! Улетаем!</a:t>
            </a:r>
            <a:br>
              <a:rPr lang="ru-RU" dirty="0"/>
            </a:br>
            <a:r>
              <a:rPr lang="ru-RU" dirty="0"/>
              <a:t>За небесной пеленой</a:t>
            </a:r>
            <a:br>
              <a:rPr lang="ru-RU" dirty="0"/>
            </a:br>
            <a:r>
              <a:rPr lang="ru-RU" dirty="0"/>
              <a:t>В небе сером птицы тают.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57313"/>
            <a:ext cx="4625975" cy="4000500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29188"/>
            <a:ext cx="8183562" cy="15001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Познакомьтесь: это птицы, которые осенью улетают в теплые края, а весной вновь возвращаются  к нам. Это </a:t>
            </a:r>
            <a:r>
              <a:rPr lang="ru-RU" sz="2400" dirty="0">
                <a:solidFill>
                  <a:srgbClr val="FF0000"/>
                </a:solidFill>
              </a:rPr>
              <a:t>перелётные  птицы.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2355850" cy="2143125"/>
          </a:xfrm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571500"/>
            <a:ext cx="203517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500063"/>
            <a:ext cx="2928937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0"/>
            <a:ext cx="2643188" cy="178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286000"/>
            <a:ext cx="2500313" cy="235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2286000"/>
            <a:ext cx="2928938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14563" y="357188"/>
            <a:ext cx="6472237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Почему птицы улетают в теплые края?</a:t>
            </a:r>
          </a:p>
        </p:txBody>
      </p:sp>
      <p:pic>
        <p:nvPicPr>
          <p:cNvPr id="921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24257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500313"/>
            <a:ext cx="4143375" cy="3983037"/>
          </a:xfrm>
          <a:effectLst>
            <a:softEdge rad="112500"/>
          </a:effec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75"/>
            <a:ext cx="3714750" cy="407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714375"/>
            <a:ext cx="7772400" cy="785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Как происходит отлёт птиц</a:t>
            </a:r>
            <a:endParaRPr lang="ru-RU" sz="36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00438"/>
            <a:ext cx="2357438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500438"/>
            <a:ext cx="3357573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500438"/>
            <a:ext cx="2786063" cy="307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71625"/>
            <a:ext cx="7772400" cy="192881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Птицы улетают не все сразу, а по мере уменьшения пищи: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1.Насекомоядные.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2.Зерноядные ( питаются семенами, плодами растений).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3. Водоплавающие и болотные ( питаются рыбой, растениями и обитателями водоемов).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Белобрюхий стриж улетает первым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28625"/>
            <a:ext cx="8429625" cy="4429125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улетают  в начале осени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06437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5"/>
                </a:solidFill>
              </a:rPr>
              <a:t>Ласточка-береговушка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5"/>
                </a:solidFill>
              </a:rPr>
              <a:t>Ласточка деревенская 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85875"/>
            <a:ext cx="4143375" cy="3643313"/>
          </a:xfrm>
          <a:effectLst>
            <a:softEdge rad="112500"/>
          </a:effectLst>
        </p:spPr>
      </p:pic>
      <p:pic>
        <p:nvPicPr>
          <p:cNvPr id="1229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85861"/>
            <a:ext cx="4071965" cy="3643328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Удод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710" b="59253"/>
          <a:stretch/>
        </p:blipFill>
        <p:spPr>
          <a:xfrm>
            <a:off x="6588125" y="-100013"/>
            <a:ext cx="3970338" cy="28717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5" descr="G:\птицы нашего края\85817587_large_udo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714356"/>
            <a:ext cx="6686550" cy="4327525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Кукушка</a:t>
            </a:r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530225"/>
            <a:ext cx="5529263" cy="4327525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658</TotalTime>
  <Words>271</Words>
  <Application>Microsoft Office PowerPoint</Application>
  <PresentationFormat>Экран (4:3)</PresentationFormat>
  <Paragraphs>42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MingLiU_HKSCS</vt:lpstr>
      <vt:lpstr>Calibri</vt:lpstr>
      <vt:lpstr>Verdana</vt:lpstr>
      <vt:lpstr>Wingdings 2</vt:lpstr>
      <vt:lpstr>Аспект</vt:lpstr>
      <vt:lpstr>Презентация PowerPoint</vt:lpstr>
      <vt:lpstr>Перелетные птицы</vt:lpstr>
      <vt:lpstr>Познакомьтесь: это птицы, которые осенью улетают в теплые края, а весной вновь возвращаются  к нам. Это перелётные  птицы.</vt:lpstr>
      <vt:lpstr>Почему птицы улетают в теплые края?</vt:lpstr>
      <vt:lpstr>Как происходит отлёт птиц</vt:lpstr>
      <vt:lpstr>Белобрюхий стриж улетает первым</vt:lpstr>
      <vt:lpstr>улетают  в начале осени</vt:lpstr>
      <vt:lpstr>Удод</vt:lpstr>
      <vt:lpstr>Кукушка</vt:lpstr>
      <vt:lpstr>Камышовая овсянка</vt:lpstr>
      <vt:lpstr>Дрофа</vt:lpstr>
      <vt:lpstr>Рыжая цапля улетает  после первых заморозков</vt:lpstr>
      <vt:lpstr>Чибис</vt:lpstr>
      <vt:lpstr>Чомга</vt:lpstr>
      <vt:lpstr>Лебеди и утки  улетают последними с наступлением холодов.</vt:lpstr>
      <vt:lpstr>Как летают птицы?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Каждой птице – свой дом!</dc:title>
  <dc:creator>Alex1</dc:creator>
  <cp:lastModifiedBy>lanarabota-m@mail.ru</cp:lastModifiedBy>
  <cp:revision>67</cp:revision>
  <dcterms:created xsi:type="dcterms:W3CDTF">2017-03-28T16:07:14Z</dcterms:created>
  <dcterms:modified xsi:type="dcterms:W3CDTF">2025-10-26T13:39:55Z</dcterms:modified>
</cp:coreProperties>
</file>