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91" r:id="rId3"/>
    <p:sldId id="292" r:id="rId4"/>
    <p:sldId id="294" r:id="rId5"/>
    <p:sldId id="306" r:id="rId6"/>
    <p:sldId id="297" r:id="rId7"/>
    <p:sldId id="30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0"/>
    <a:srgbClr val="003399"/>
    <a:srgbClr val="02AE2F"/>
    <a:srgbClr val="FF3300"/>
    <a:srgbClr val="0F5EDF"/>
    <a:srgbClr val="0066FF"/>
    <a:srgbClr val="3366FF"/>
    <a:srgbClr val="0099FF"/>
    <a:srgbClr val="107DB4"/>
    <a:srgbClr val="13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208" autoAdjust="0"/>
  </p:normalViewPr>
  <p:slideViewPr>
    <p:cSldViewPr>
      <p:cViewPr varScale="1">
        <p:scale>
          <a:sx n="82" d="100"/>
          <a:sy n="82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-vh-serp.edumsk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-vh-serp.edumsk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11760" y="2501403"/>
            <a:ext cx="4140460" cy="3240360"/>
          </a:xfrm>
          <a:prstGeom prst="roundRect">
            <a:avLst/>
          </a:prstGeom>
          <a:solidFill>
            <a:srgbClr val="FFFEA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496944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l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F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931" y="1442411"/>
            <a:ext cx="8640960" cy="906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МАСТЕР – КЛАСС: ПОДЕЛКА ИЗ НИТОК «ЕЖИК»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4)\DSCN3032.JPG"/>
          <p:cNvPicPr>
            <a:picLocks noChangeAspect="1" noChangeArrowheads="1"/>
          </p:cNvPicPr>
          <p:nvPr/>
        </p:nvPicPr>
        <p:blipFill rotWithShape="1">
          <a:blip r:embed="rId2" cstate="print"/>
          <a:srcRect l="4227"/>
          <a:stretch/>
        </p:blipFill>
        <p:spPr bwMode="auto">
          <a:xfrm>
            <a:off x="2518706" y="2575941"/>
            <a:ext cx="3965409" cy="3105697"/>
          </a:xfrm>
          <a:prstGeom prst="roundRect">
            <a:avLst/>
          </a:prstGeom>
          <a:noFill/>
          <a:ln>
            <a:solidFill>
              <a:srgbClr val="FFFEA0"/>
            </a:solidFill>
          </a:ln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2F329710-CCE5-41D2-9656-ACA8394DFC08}"/>
              </a:ext>
            </a:extLst>
          </p:cNvPr>
          <p:cNvSpPr/>
          <p:nvPr/>
        </p:nvSpPr>
        <p:spPr>
          <a:xfrm>
            <a:off x="251520" y="173062"/>
            <a:ext cx="8640960" cy="1037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E9DF2BD0-5D3B-4840-AE28-A275E4EACE47}"/>
              </a:ext>
            </a:extLst>
          </p:cNvPr>
          <p:cNvSpPr/>
          <p:nvPr/>
        </p:nvSpPr>
        <p:spPr>
          <a:xfrm>
            <a:off x="251520" y="5908699"/>
            <a:ext cx="8640960" cy="7606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10543DB-DF21-462E-B798-C42923F1A0C0}"/>
              </a:ext>
            </a:extLst>
          </p:cNvPr>
          <p:cNvSpPr/>
          <p:nvPr/>
        </p:nvSpPr>
        <p:spPr>
          <a:xfrm>
            <a:off x="7536223" y="2077922"/>
            <a:ext cx="45719" cy="4397068"/>
          </a:xfrm>
          <a:prstGeom prst="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763854-9EBB-4494-85BC-F4A8C8D0314A}"/>
              </a:ext>
            </a:extLst>
          </p:cNvPr>
          <p:cNvSpPr/>
          <p:nvPr/>
        </p:nvSpPr>
        <p:spPr>
          <a:xfrm flipH="1">
            <a:off x="4678763" y="2077922"/>
            <a:ext cx="45719" cy="4336812"/>
          </a:xfrm>
          <a:prstGeom prst="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15587B-D983-4D3D-8197-EF8FDCB40811}"/>
              </a:ext>
            </a:extLst>
          </p:cNvPr>
          <p:cNvSpPr/>
          <p:nvPr/>
        </p:nvSpPr>
        <p:spPr>
          <a:xfrm>
            <a:off x="2201983" y="2080776"/>
            <a:ext cx="45719" cy="4397068"/>
          </a:xfrm>
          <a:prstGeom prst="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6056" y="3303037"/>
            <a:ext cx="4444415" cy="334848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3920899"/>
            <a:ext cx="396044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ЦВЕТНАЯ БУМАГА (зеленая, желтая)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29850"/>
            <a:ext cx="8568952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ОБОРУДОВАНИЕ: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9165" y="6075459"/>
            <a:ext cx="252028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ФЛОМАСТЕР (ЧЕРНЫЙ)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622" y="2516846"/>
            <a:ext cx="2815209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ШЕРСТЯНЫЕ НИТКИ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9165" y="5361059"/>
            <a:ext cx="252028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КАРАНДАШ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4646659"/>
            <a:ext cx="252028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ДЕКОРАТИВНЫЕ ГЛАЗА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623" y="3231246"/>
            <a:ext cx="3960440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НОЖНИЦЫ (обычные, зубчатые)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5262" y="2490714"/>
            <a:ext cx="2815209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КЛЕЙ</a:t>
            </a:r>
          </a:p>
        </p:txBody>
      </p:sp>
      <p:pic>
        <p:nvPicPr>
          <p:cNvPr id="2050" name="Picture 2" descr="C:\Users\Мвидео\Desktop\Новая папка (4)\DSCN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3387892"/>
            <a:ext cx="4278796" cy="3209460"/>
          </a:xfrm>
          <a:prstGeom prst="round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124942" y="2511166"/>
            <a:ext cx="2815209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КАРТОН</a:t>
            </a:r>
          </a:p>
        </p:txBody>
      </p:sp>
      <p:sp>
        <p:nvSpPr>
          <p:cNvPr id="20" name="Скругленный прямоугольник 6">
            <a:extLst>
              <a:ext uri="{FF2B5EF4-FFF2-40B4-BE49-F238E27FC236}">
                <a16:creationId xmlns:a16="http://schemas.microsoft.com/office/drawing/2014/main" id="{3BD89E49-7BAA-419E-9248-C33A01B55525}"/>
              </a:ext>
            </a:extLst>
          </p:cNvPr>
          <p:cNvSpPr/>
          <p:nvPr/>
        </p:nvSpPr>
        <p:spPr>
          <a:xfrm>
            <a:off x="269167" y="193161"/>
            <a:ext cx="8640960" cy="1003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ЦЕЛЬ: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познакомить детей (6-7 лет)</a:t>
            </a:r>
            <a:r>
              <a:rPr lang="ru-RU" sz="1600" b="1" dirty="0">
                <a:solidFill>
                  <a:srgbClr val="002060"/>
                </a:solidFill>
              </a:rPr>
              <a:t> с новым материалом - шерстяные нитки и способом работы с ним.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ВЫПОЛНЕНИЯ: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124744"/>
            <a:ext cx="7992888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картон, рисуем на нем силуэт ежика (примерный размер: ширина 11 см,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высота 8 см).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124744"/>
            <a:ext cx="504056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2924944"/>
            <a:ext cx="3600400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Users\Мвидео\Desktop\Новая папка (4)\DSCN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312401" cy="2484581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99592" y="1916832"/>
            <a:ext cx="7992888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Вырезаем получившийся силуэт по контуру (туловище ежика должно иметь зубчики,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для их изготовления можно использовать специальные ножницы или их можно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вырезать с помощью обычных ножниц).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916832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805264"/>
            <a:ext cx="864096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FF0000"/>
                </a:solidFill>
              </a:rPr>
              <a:t>!!!  Чтобы придать нужную форму шаблону, необходимо прибегнуть к помощи взрослых и соблюдать правила безопасности при работе с острыми и режущими предметами.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Делаем небольшой надрез снизу шаблона, вставляем в него нитку и постепенно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начинаем обматывать ниткой весь шаблон (нитку цепляем между получившимися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зубчиками, в хаотичном порядке: сверху - вниз, слева - направо). 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После завершения работы нитку обрезаем ножницами, а оставшийся кончик нитки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пропускаем между получившейся «паутинкой» (можно завязать узелок).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700808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6" y="2204864"/>
            <a:ext cx="504056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3501008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3968" y="5589240"/>
            <a:ext cx="504056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4098" name="Picture 2" descr="C:\Users\Мвидео\Desktop\Новая папка (4)\DSCN3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743994" cy="2808312"/>
          </a:xfrm>
          <a:prstGeom prst="roundRect">
            <a:avLst/>
          </a:prstGeom>
          <a:noFill/>
        </p:spPr>
      </p:pic>
      <p:pic>
        <p:nvPicPr>
          <p:cNvPr id="4099" name="Picture 3" descr="C:\Users\Мвидео\Desktop\Новая папка (4)\DSCN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758313" cy="281905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Получившийся шаблон ежика дополняем деталями: приклеиваем с помощью клея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глаза, рисуем с помощью фломастера нос, делаем небольшой надрез снизу с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помощью ножниц, получаем рот. 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Получившуюся «паутинку» дополняем деталями  (листочками), вырезанными из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цветной бумаги. Ежик готов!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700808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6" y="2204864"/>
            <a:ext cx="504056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3501008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3968" y="5589240"/>
            <a:ext cx="504056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11" name="Picture 3" descr="C:\Users\Мвидео\Desktop\Новая папка (4)\DSCN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3"/>
            <a:ext cx="3744416" cy="2808629"/>
          </a:xfrm>
          <a:prstGeom prst="roundRect">
            <a:avLst/>
          </a:prstGeom>
          <a:noFill/>
        </p:spPr>
      </p:pic>
      <p:pic>
        <p:nvPicPr>
          <p:cNvPr id="12" name="Picture 2" descr="C:\Users\Мвидео\Desktop\Новая папка (4)\DSCN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744416" cy="280862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707904" y="1844824"/>
            <a:ext cx="5112568" cy="388843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124744"/>
            <a:ext cx="3096344" cy="554461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Получившийся ежик может стать интересным украшением интерьера или оригинальным подарком.</a:t>
            </a:r>
          </a:p>
        </p:txBody>
      </p:sp>
      <p:pic>
        <p:nvPicPr>
          <p:cNvPr id="7171" name="Picture 3" descr="C:\Users\Мвидео\Desktop\Новая папка (4)\DSCN3031.JPG"/>
          <p:cNvPicPr>
            <a:picLocks noChangeAspect="1" noChangeArrowheads="1"/>
          </p:cNvPicPr>
          <p:nvPr/>
        </p:nvPicPr>
        <p:blipFill>
          <a:blip r:embed="rId2" cstate="print"/>
          <a:srcRect l="35038" r="28738" b="4851"/>
          <a:stretch>
            <a:fillRect/>
          </a:stretch>
        </p:blipFill>
        <p:spPr bwMode="auto">
          <a:xfrm>
            <a:off x="467544" y="1268760"/>
            <a:ext cx="2668325" cy="5256584"/>
          </a:xfrm>
          <a:prstGeom prst="roundRect">
            <a:avLst/>
          </a:prstGeom>
          <a:noFill/>
        </p:spPr>
      </p:pic>
      <p:pic>
        <p:nvPicPr>
          <p:cNvPr id="7172" name="Picture 4" descr="C:\Users\Мвидео\Desktop\Новая папка (4)\DSCN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814310" cy="361114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11760" y="2501403"/>
            <a:ext cx="4140460" cy="3240360"/>
          </a:xfrm>
          <a:prstGeom prst="roundRect">
            <a:avLst/>
          </a:prstGeom>
          <a:solidFill>
            <a:srgbClr val="FFFEA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496944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l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F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931" y="1442411"/>
            <a:ext cx="8640960" cy="906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МАСТЕР – КЛАСС: ПОДЕЛКА ИЗ НИТОК «ЕЖИК»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4)\DSCN3032.JPG"/>
          <p:cNvPicPr>
            <a:picLocks noChangeAspect="1" noChangeArrowheads="1"/>
          </p:cNvPicPr>
          <p:nvPr/>
        </p:nvPicPr>
        <p:blipFill rotWithShape="1">
          <a:blip r:embed="rId2" cstate="print"/>
          <a:srcRect l="4227"/>
          <a:stretch/>
        </p:blipFill>
        <p:spPr bwMode="auto">
          <a:xfrm>
            <a:off x="2518706" y="2575941"/>
            <a:ext cx="3965409" cy="3105697"/>
          </a:xfrm>
          <a:prstGeom prst="roundRect">
            <a:avLst/>
          </a:prstGeom>
          <a:noFill/>
          <a:ln>
            <a:solidFill>
              <a:srgbClr val="FFFEA0"/>
            </a:solidFill>
          </a:ln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2F329710-CCE5-41D2-9656-ACA8394DFC08}"/>
              </a:ext>
            </a:extLst>
          </p:cNvPr>
          <p:cNvSpPr/>
          <p:nvPr/>
        </p:nvSpPr>
        <p:spPr>
          <a:xfrm>
            <a:off x="251520" y="173062"/>
            <a:ext cx="8640960" cy="1037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E9DF2BD0-5D3B-4840-AE28-A275E4EACE47}"/>
              </a:ext>
            </a:extLst>
          </p:cNvPr>
          <p:cNvSpPr/>
          <p:nvPr/>
        </p:nvSpPr>
        <p:spPr>
          <a:xfrm>
            <a:off x="251520" y="5908699"/>
            <a:ext cx="8640960" cy="7606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  <p:extLst>
      <p:ext uri="{BB962C8B-B14F-4D97-AF65-F5344CB8AC3E}">
        <p14:creationId xmlns:p14="http://schemas.microsoft.com/office/powerpoint/2010/main" val="135476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340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526</cp:revision>
  <dcterms:created xsi:type="dcterms:W3CDTF">2015-02-17T16:12:33Z</dcterms:created>
  <dcterms:modified xsi:type="dcterms:W3CDTF">2025-10-08T05:40:51Z</dcterms:modified>
</cp:coreProperties>
</file>