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9" r:id="rId2"/>
    <p:sldId id="279" r:id="rId3"/>
    <p:sldId id="271" r:id="rId4"/>
    <p:sldId id="272" r:id="rId5"/>
    <p:sldId id="273" r:id="rId6"/>
    <p:sldId id="274" r:id="rId7"/>
    <p:sldId id="270" r:id="rId8"/>
    <p:sldId id="267" r:id="rId9"/>
    <p:sldId id="283" r:id="rId10"/>
    <p:sldId id="257" r:id="rId11"/>
    <p:sldId id="258" r:id="rId12"/>
    <p:sldId id="277" r:id="rId13"/>
    <p:sldId id="259" r:id="rId14"/>
    <p:sldId id="260" r:id="rId15"/>
    <p:sldId id="261" r:id="rId16"/>
    <p:sldId id="281" r:id="rId17"/>
    <p:sldId id="262" r:id="rId18"/>
    <p:sldId id="282" r:id="rId19"/>
    <p:sldId id="265" r:id="rId20"/>
    <p:sldId id="280" r:id="rId21"/>
    <p:sldId id="263" r:id="rId22"/>
    <p:sldId id="266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01" d="100"/>
          <a:sy n="101" d="100"/>
        </p:scale>
        <p:origin x="29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9A019-ABB2-4527-A1C8-78DD7810F364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8D1E3-5E48-4CD3-B521-1270D94FB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D1E3-5E48-4CD3-B521-1270D94FB91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3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DC09E-5534-485D-B33D-41316F8E27E8}" type="datetimeFigureOut">
              <a:rPr lang="ru-RU" smtClean="0"/>
              <a:pPr/>
              <a:t>20.07.2025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40CCB-9C7F-420D-BD64-DBE002EA5D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116632"/>
            <a:ext cx="8928992" cy="352839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МДОУ «Детский сад «Березка»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</a:rPr>
              <a:t>р.п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. Новые Бурасы Новобурасского района Саратовской области»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ru-RU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rgbClr val="FF0000"/>
                </a:solidFill>
                <a:latin typeface="Calibri" pitchFamily="34" charset="0"/>
              </a:rPr>
              <a:t>Презентация</a:t>
            </a:r>
            <a:r>
              <a:rPr lang="ru-RU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в группе раннего возраста «Малышок»:</a:t>
            </a:r>
            <a:br>
              <a:rPr lang="ru-RU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dirty="0">
                <a:latin typeface="Calibri" pitchFamily="34" charset="0"/>
                <a:cs typeface="Calibri" pitchFamily="34" charset="0"/>
              </a:rPr>
              <a:t>   </a:t>
            </a:r>
            <a:r>
              <a:rPr lang="ru-RU" sz="3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«Моя семья». </a:t>
            </a:r>
            <a:br>
              <a:rPr lang="ru-RU" sz="3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				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    				     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               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506" name="AutoShape 2" descr="https://trafaret-decor.ru/sites/default/files/2022-12/%D0%9A%D0%B0%D1%80%D1%82%D0%B8%D0%BD%D0%BA%D0%B0%20%D0%BC%D0%BE%D1%8F%20%D1%81%D0%B5%D0%BC%D1%8C%D1%8F%20%D0%B4%D0%BB%D1%8F%20%D0%BF%D1%80%D0%B5%D0%B7%D0%B5%D0%BD%D1%82%D0%B0%D1%86%D0%B8%D0%B8%20%285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25F090-17BD-4758-84A2-0F8A36F2C99A}"/>
              </a:ext>
            </a:extLst>
          </p:cNvPr>
          <p:cNvSpPr/>
          <p:nvPr/>
        </p:nvSpPr>
        <p:spPr>
          <a:xfrm>
            <a:off x="4860032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Выполнили : воспитатели Обухова О.В.,      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Четверикова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Л.Г.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327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-135535"/>
            <a:ext cx="4654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речи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39184"/>
            <a:ext cx="241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Игра «Как зовут ваших папу и маму»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8040" y="6150114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Д.игра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«Кто в домике живет?»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1696" y="1495327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Пальчиковая гимнастика «Семья»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1211D6-BBAF-49AB-A700-A5D722C35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r="24836"/>
          <a:stretch/>
        </p:blipFill>
        <p:spPr>
          <a:xfrm>
            <a:off x="0" y="572351"/>
            <a:ext cx="3047856" cy="38772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B9E0C7-2419-4E51-A9C6-09518E041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7"/>
          <a:stretch/>
        </p:blipFill>
        <p:spPr>
          <a:xfrm>
            <a:off x="4851623" y="918193"/>
            <a:ext cx="4283968" cy="25965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1784F2-F65B-4F51-BD95-216259AE9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56" y="3942279"/>
            <a:ext cx="4092104" cy="30690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61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54868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4123" y="56240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Конструирование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67844" y="6186285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Лепка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«Домик»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7938" y="884537"/>
            <a:ext cx="4499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«Птички»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1843" y="762459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«Заборчик для цыплят»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CDE366-BE8B-4856-AA77-8D9C0F2D1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69059"/>
            <a:ext cx="3851920" cy="28889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75EE2C-4487-4E75-BB2F-88CB3059E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61" y="1252310"/>
            <a:ext cx="3622334" cy="2716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2EEFED-C6B2-441C-B4F4-AE106962FD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" y="1592423"/>
            <a:ext cx="5052053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62017" y="1324799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«Меткий как дедушка»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7079" y="1361092"/>
            <a:ext cx="2555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«Ловкий как папа»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260648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D82A5F-A1F9-47F1-8962-DD62D6401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05" y="2008589"/>
            <a:ext cx="457200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06F3ED-248B-4969-A8D6-5DC762999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650"/>
            <a:ext cx="4564410" cy="34233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23628" y="51867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Музыкальное развитие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2686B3-A364-4947-831C-F630A3C37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5606771" cy="42050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8E816C-52E5-4AF5-8D6D-54B1656811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r="13607" b="19267"/>
          <a:stretch/>
        </p:blipFill>
        <p:spPr>
          <a:xfrm>
            <a:off x="5940152" y="736089"/>
            <a:ext cx="2835668" cy="29345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03413D-EBA4-4CD2-B574-D2370521E8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6951" r="2363"/>
          <a:stretch/>
        </p:blipFill>
        <p:spPr>
          <a:xfrm>
            <a:off x="5709539" y="3670675"/>
            <a:ext cx="3240360" cy="3138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27584" y="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Ребенок и окружающий мир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472" y="4064663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Д.игра «Где чья мама?»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47856" y="401849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96A608-9D17-45F9-B64D-F45D4326DF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6951"/>
          <a:stretch/>
        </p:blipFill>
        <p:spPr>
          <a:xfrm>
            <a:off x="755576" y="525177"/>
            <a:ext cx="3950375" cy="35394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215208-1CFC-40CB-9AF2-C62DFA54F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66" y="59952"/>
            <a:ext cx="2958834" cy="39451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2E4D42-ED01-4ACC-BB17-2FB407F65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24" y="4064662"/>
            <a:ext cx="3726284" cy="27947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4C2046-7112-4EBD-9184-9129AF10A981}"/>
              </a:ext>
            </a:extLst>
          </p:cNvPr>
          <p:cNvSpPr txBox="1"/>
          <p:nvPr/>
        </p:nvSpPr>
        <p:spPr>
          <a:xfrm>
            <a:off x="6804248" y="5229200"/>
            <a:ext cx="163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прогулке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673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7914" y="303583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«Встречаем гостей»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48" y="707886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«Колыбельная для куклы»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22871C-B141-4695-B8E3-8ECC54268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92" y="703693"/>
            <a:ext cx="4379979" cy="32849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9467D8-199F-4A7B-8E34-E99E026BA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60" y="1415771"/>
            <a:ext cx="3932444" cy="29493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80DF9-D51B-49EE-96FF-DEB799BA8F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687" r="6814" b="4426"/>
          <a:stretch/>
        </p:blipFill>
        <p:spPr>
          <a:xfrm>
            <a:off x="5143860" y="3874137"/>
            <a:ext cx="3932444" cy="2945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61DE3-1C36-4B52-BCE6-A68136E263CF}"/>
              </a:ext>
            </a:extLst>
          </p:cNvPr>
          <p:cNvSpPr txBox="1"/>
          <p:nvPr/>
        </p:nvSpPr>
        <p:spPr>
          <a:xfrm>
            <a:off x="2984377" y="5085184"/>
            <a:ext cx="215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 приеме у доктора»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пк\Desktop\Картинка моя семья для презентации (5).jpg">
            <a:extLst>
              <a:ext uri="{FF2B5EF4-FFF2-40B4-BE49-F238E27FC236}">
                <a16:creationId xmlns:a16="http://schemas.microsoft.com/office/drawing/2014/main" id="{6D5CF4CD-EA51-4104-ACAD-56FFEA164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1C4B3C-134C-4C2E-8B0C-2211E9431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r="7749"/>
          <a:stretch/>
        </p:blipFill>
        <p:spPr>
          <a:xfrm>
            <a:off x="0" y="2796423"/>
            <a:ext cx="4644008" cy="4063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FA03E-BCD4-489C-9694-3AF82C7E45CF}"/>
              </a:ext>
            </a:extLst>
          </p:cNvPr>
          <p:cNvSpPr txBox="1"/>
          <p:nvPr/>
        </p:nvSpPr>
        <p:spPr>
          <a:xfrm>
            <a:off x="107504" y="2276872"/>
            <a:ext cx="1556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автобусе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9A9924-7730-4D75-9B5C-9BFEE107FA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6951" r="10800"/>
          <a:stretch/>
        </p:blipFill>
        <p:spPr>
          <a:xfrm>
            <a:off x="4355976" y="28655"/>
            <a:ext cx="2104441" cy="33302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A58629-8437-45B2-AE20-3886E002CB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20600"/>
          <a:stretch/>
        </p:blipFill>
        <p:spPr>
          <a:xfrm>
            <a:off x="6853050" y="1568"/>
            <a:ext cx="2290950" cy="36883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3181F5-1D24-4101-82D7-34D9B321C4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10800" b="16400"/>
          <a:stretch/>
        </p:blipFill>
        <p:spPr>
          <a:xfrm>
            <a:off x="5508104" y="3365663"/>
            <a:ext cx="3012743" cy="3499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62B201-CD85-4521-A391-D42C5A3F8F92}"/>
              </a:ext>
            </a:extLst>
          </p:cNvPr>
          <p:cNvSpPr txBox="1"/>
          <p:nvPr/>
        </p:nvSpPr>
        <p:spPr>
          <a:xfrm>
            <a:off x="1979712" y="188640"/>
            <a:ext cx="2335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 по теме: Семья</a:t>
            </a:r>
          </a:p>
        </p:txBody>
      </p:sp>
    </p:spTree>
    <p:extLst>
      <p:ext uri="{BB962C8B-B14F-4D97-AF65-F5344CB8AC3E}">
        <p14:creationId xmlns:p14="http://schemas.microsoft.com/office/powerpoint/2010/main" val="3897409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2728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5220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Индивидуальные работы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162" y="6338256"/>
            <a:ext cx="370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«Поможем бабушке сварить борщ»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56" y="2886915"/>
            <a:ext cx="226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«Большая стирка»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2265" y="658321"/>
            <a:ext cx="2304256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Конструирование «Город для зверят»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F81F7F-75E6-4041-84C9-888180E9A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142"/>
            <a:ext cx="457200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319934-FC16-41DB-896D-ADA9B087D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98" y="2915333"/>
            <a:ext cx="4572000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92FB1F-B203-467F-A479-4F6EEF02BA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t="8869" b="3908"/>
          <a:stretch/>
        </p:blipFill>
        <p:spPr>
          <a:xfrm>
            <a:off x="5148064" y="-149663"/>
            <a:ext cx="3977680" cy="304060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пк\Desktop\Картинка моя семья для презентации (5).jpg">
            <a:extLst>
              <a:ext uri="{FF2B5EF4-FFF2-40B4-BE49-F238E27FC236}">
                <a16:creationId xmlns:a16="http://schemas.microsoft.com/office/drawing/2014/main" id="{290E8269-3F0E-4D66-A2B7-001A093D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4" y="14114"/>
            <a:ext cx="9144000" cy="6857999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6E5AFA-CC38-495C-B294-27DE309B5D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1" b="10100"/>
          <a:stretch/>
        </p:blipFill>
        <p:spPr>
          <a:xfrm>
            <a:off x="4959618" y="14114"/>
            <a:ext cx="4217496" cy="3011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410AC3-FB3C-47BD-8C56-499151ED5606}"/>
              </a:ext>
            </a:extLst>
          </p:cNvPr>
          <p:cNvSpPr txBox="1"/>
          <p:nvPr/>
        </p:nvSpPr>
        <p:spPr>
          <a:xfrm>
            <a:off x="2816231" y="46162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Оденем куклу на прогулку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9C67FC-E114-4886-9B39-68878064E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8286"/>
            <a:ext cx="4959618" cy="3719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FC5F59-06D6-40FC-B305-192FE74FDE8D}"/>
              </a:ext>
            </a:extLst>
          </p:cNvPr>
          <p:cNvSpPr txBox="1"/>
          <p:nvPr/>
        </p:nvSpPr>
        <p:spPr>
          <a:xfrm>
            <a:off x="5004048" y="5373216"/>
            <a:ext cx="3718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Поможем маме помыть посуду</a:t>
            </a:r>
          </a:p>
        </p:txBody>
      </p:sp>
    </p:spTree>
    <p:extLst>
      <p:ext uri="{BB962C8B-B14F-4D97-AF65-F5344CB8AC3E}">
        <p14:creationId xmlns:p14="http://schemas.microsoft.com/office/powerpoint/2010/main" val="85420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27584" y="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стенгазет и подарков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3206" y="4366392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Стенгазета «Самый лучший папа-мой!»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DBDE32-67D8-4F31-9D49-9E221552D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85" y="489158"/>
            <a:ext cx="5071916" cy="38039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7E75B5-A635-4165-B7AD-5527EF322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27" y="2384652"/>
            <a:ext cx="4379979" cy="37170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0E6FE-7B15-49FB-B5A6-19F7EF8F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30E0B3-5ACA-4A30-A13D-BD7F30CAA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пк\Desktop\Картинка моя семья для презентации (5).jpg">
            <a:extLst>
              <a:ext uri="{FF2B5EF4-FFF2-40B4-BE49-F238E27FC236}">
                <a16:creationId xmlns:a16="http://schemas.microsoft.com/office/drawing/2014/main" id="{A08B65AE-C11A-4E0C-AA76-BE19AFEF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AF3C8E-97A8-4E25-AF65-A56E043644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90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avatars.mds.yandex.net/i?id=47512a9b2af185267ed6fd3051bb31d592fafa25-8497237-images-thumbs&amp;n=13">
            <a:extLst>
              <a:ext uri="{FF2B5EF4-FFF2-40B4-BE49-F238E27FC236}">
                <a16:creationId xmlns:a16="http://schemas.microsoft.com/office/drawing/2014/main" id="{DEE90A03-89FA-4342-8DC6-0F693F906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769202-363F-48CB-AC6E-48E226541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860032" cy="36450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C8CB72-B633-466E-B263-3BC580449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7"/>
          <a:stretch/>
        </p:blipFill>
        <p:spPr>
          <a:xfrm>
            <a:off x="3550838" y="0"/>
            <a:ext cx="5593162" cy="3212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DA61B6-FBB6-44F0-B7A5-EDBA9DE631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/>
        </p:blipFill>
        <p:spPr>
          <a:xfrm>
            <a:off x="83231" y="0"/>
            <a:ext cx="3347864" cy="33567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FABEC2-9E79-4E2D-8089-577639F4F0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51" y="3346482"/>
            <a:ext cx="4343840" cy="325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44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avatars.mds.yandex.net/i?id=47512a9b2af185267ed6fd3051bb31d592fafa25-8497237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99592" y="18864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Самостоятельные игры детей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3888" y="908720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Театрализованные игры в сказки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2FA948-01E0-4BAB-A717-D20DEC6088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r="7678" b="9310"/>
          <a:stretch/>
        </p:blipFill>
        <p:spPr>
          <a:xfrm>
            <a:off x="1" y="841067"/>
            <a:ext cx="3563888" cy="24506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DC26A6-6492-4B48-95F4-FBB18951A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6" r="12148" b="4547"/>
          <a:stretch/>
        </p:blipFill>
        <p:spPr>
          <a:xfrm>
            <a:off x="4955313" y="874603"/>
            <a:ext cx="4188688" cy="28803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27E51F-6EBE-4C5E-98C9-23E0FF4462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5900" r="20863" b="3801"/>
          <a:stretch/>
        </p:blipFill>
        <p:spPr>
          <a:xfrm>
            <a:off x="-1" y="3333992"/>
            <a:ext cx="2771801" cy="3557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CC4898-BF94-4AF7-9907-34ADDC6DA93F}"/>
              </a:ext>
            </a:extLst>
          </p:cNvPr>
          <p:cNvSpPr txBox="1"/>
          <p:nvPr/>
        </p:nvSpPr>
        <p:spPr>
          <a:xfrm>
            <a:off x="2843808" y="3536285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Праздничное платье для мамы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6B8FE5-3121-42F8-8CFC-FF205202EC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9051"/>
          <a:stretch/>
        </p:blipFill>
        <p:spPr>
          <a:xfrm>
            <a:off x="6084168" y="3816569"/>
            <a:ext cx="3059832" cy="3041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A1E2FE-E93A-4957-AD8E-BEE105F04292}"/>
              </a:ext>
            </a:extLst>
          </p:cNvPr>
          <p:cNvSpPr txBox="1"/>
          <p:nvPr/>
        </p:nvSpPr>
        <p:spPr>
          <a:xfrm>
            <a:off x="3635897" y="537321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Соберем цветочек для бабушки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957"/>
            <a:ext cx="9144000" cy="68579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59295" y="-9939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04" y="493395"/>
            <a:ext cx="344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Развлечение «Масленица»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488" y="48754"/>
            <a:ext cx="3810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Развлечение «Осень в гости к нам пришла»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0A0441-241D-46DF-B107-8EA496607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5" b="8000"/>
          <a:stretch/>
        </p:blipFill>
        <p:spPr>
          <a:xfrm>
            <a:off x="29991" y="874058"/>
            <a:ext cx="4217465" cy="33749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B278C2-86E7-48F2-920E-62AFEBD92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11413" b="12201"/>
          <a:stretch/>
        </p:blipFill>
        <p:spPr>
          <a:xfrm>
            <a:off x="4286809" y="764704"/>
            <a:ext cx="4896544" cy="43558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934A9F-106C-42FB-BC56-1416D9097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2567"/>
            <a:ext cx="4572000" cy="2781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3069E1-28F0-454F-99E6-CA187308528D}"/>
              </a:ext>
            </a:extLst>
          </p:cNvPr>
          <p:cNvSpPr txBox="1"/>
          <p:nvPr/>
        </p:nvSpPr>
        <p:spPr>
          <a:xfrm>
            <a:off x="4896544" y="5589240"/>
            <a:ext cx="2726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праздник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vatars.mds.yandex.net/i?id=47512a9b2af185267ed6fd3051bb31d592fafa25-8497237-images-thumbs&amp;n=13">
            <a:extLst>
              <a:ext uri="{FF2B5EF4-FFF2-40B4-BE49-F238E27FC236}">
                <a16:creationId xmlns:a16="http://schemas.microsoft.com/office/drawing/2014/main" id="{464F34BC-6B17-47C1-A642-EE5052D0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932040" y="0"/>
            <a:ext cx="4211960" cy="46474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Спасибо          за внимание!!!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4AE8B8-EF7B-45EA-8ED2-78BDD66C1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/>
          <a:stretch/>
        </p:blipFill>
        <p:spPr>
          <a:xfrm>
            <a:off x="-13270" y="0"/>
            <a:ext cx="46039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"/>
            <a:ext cx="7772400" cy="90872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   </a:t>
            </a:r>
            <a: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76672"/>
            <a:ext cx="7992888" cy="6120680"/>
          </a:xfrm>
        </p:spPr>
        <p:txBody>
          <a:bodyPr anchor="t">
            <a:no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</a:rPr>
              <a:t>В младшем дошкольном возрасте у детей начинают формироваться элементарные представления о явлениях общественной жизни и нормах человеческого общения. Детям этого возраста свойственна большая эмоциональная отзывчивость, что позволяет воспитывать в них любовь, добрые чувства и отношения к окружающим людям и, прежде всего, к близким, к своей семье. Отрыв ребенка от семьи, переход в новые условия может сопровождаться нарушениями эмоционального состояния ребенка. Для более успешной адаптации необходимо сотрудничество педагогов учреждения и родителей. Проект «Семья на ладошке» направлен именно на это. И одно их главных направлений проекта-это помощь детям в прохождении довольно сложного периода, адаптации.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48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just" fontAlgn="base"/>
            <a:r>
              <a:rPr lang="ru-RU" sz="1800" dirty="0"/>
              <a:t>        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332656"/>
            <a:ext cx="8064897" cy="6408712"/>
          </a:xfr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rmAutofit fontScale="85000" lnSpcReduction="20000"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effectLst>
                  <a:outerShdw blurRad="1270000" dist="50800" algn="ctr" rotWithShape="0">
                    <a:schemeClr val="bg1">
                      <a:alpha val="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социальной адаптации ребенка к детскому саду, посредством формирования первоначальных представлений о семье.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ПРОЕКТА: 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Вызвать положительные эмоции в беседе о семье, развивать умение выражать свои чувства (радость, нежность).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Познакомить детей с понятиями «семья», «имя».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Прививать любовь к семейным традициям через  основные формы        фольклора: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сказки, прибаутки, песни.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Учить называть членов своей семьи: мама, папа, брат, сестра, бабушка, дедушка.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Развивать коммуникативные навыки детей: формировать умение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играть совместно со сверстниками в сюжетно-ролевые игры по теме «Моя семья».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Развивать крупную и мелкую моторику.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Воспитывать у детей любовь и уважение к членам семьи, учить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проявлять заботу о родных людях.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Способствовать активному вовлечению родителей в совместную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 с ребёнком в условиях семьи и детского сада.</a:t>
            </a:r>
            <a:endParaRPr lang="ru-RU" sz="2400" b="1" dirty="0">
              <a:solidFill>
                <a:schemeClr val="tx1"/>
              </a:solidFill>
              <a:effectLst>
                <a:outerShdw sx="1000" sy="1000" algn="ctr" rotWithShape="0">
                  <a:schemeClr val="bg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b="1" dirty="0">
              <a:solidFill>
                <a:srgbClr val="FF0000"/>
              </a:solidFill>
              <a:effectLst>
                <a:outerShdw blurRad="1270000" dist="50800" algn="ctr" rotWithShape="0">
                  <a:schemeClr val="bg1">
                    <a:alpha val="0"/>
                  </a:schemeClr>
                </a:outerShdw>
              </a:effectLst>
            </a:endParaRPr>
          </a:p>
          <a:p>
            <a:endParaRPr lang="ru-RU" sz="2400" b="1" dirty="0">
              <a:solidFill>
                <a:srgbClr val="FF0000"/>
              </a:solidFill>
              <a:effectLst>
                <a:outerShdw blurRad="1270000" dist="50800" algn="ctr" rotWithShape="0">
                  <a:schemeClr val="bg1">
                    <a:alpha val="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734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 anchor="t">
            <a:normAutofit/>
          </a:bodyPr>
          <a:lstStyle/>
          <a:p>
            <a:pPr algn="l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дети группы раннего возраста, родители, воспитатели.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Приёмы и методы реализации проекта:</a:t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1. Создание игровой ситуации, сюрпризных моментов.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 Рассматривание картин и книжных иллюстраций.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3. Оформление выставок.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4. Самостоятельная продуктивная деятельность детей.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5. Проблемные ситуации.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6. Беседы.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7. Консультации для родителей.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8. Совместная организованная образовательная деятельность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педагога и детей.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9. Оформление информации для родителей в родительском уголке.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88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1268760"/>
            <a:ext cx="7772400" cy="4968552"/>
          </a:xfrm>
        </p:spPr>
        <p:txBody>
          <a:bodyPr anchor="t">
            <a:normAutofit/>
          </a:bodyPr>
          <a:lstStyle/>
          <a:p>
            <a:pPr>
              <a:buClr>
                <a:srgbClr val="FF0000"/>
              </a:buClr>
            </a:pPr>
            <a:r>
              <a:rPr lang="ru-RU" sz="220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Дети узнают больше о своей семье, о членах семьи, традициях. </a:t>
            </a:r>
            <a:br>
              <a:rPr lang="ru-RU" sz="220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20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Научатся проявлять уважение и заботы ко всем членам семьи. </a:t>
            </a:r>
            <a:br>
              <a:rPr lang="ru-RU" sz="220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Сформируется умение организовывать сюжетно-ролевые игры на основе имеющихся знаний о семье.</a:t>
            </a:r>
            <a:br>
              <a:rPr lang="ru-RU" sz="220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Совместная деятельность с родителями будет способствовать укреплению детских-родительских отношений.</a:t>
            </a:r>
            <a:br>
              <a:rPr lang="ru-RU" sz="220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5. Дети будут понимать многообразие социальных ролей, выполняемых взрослыми.</a:t>
            </a:r>
            <a:br>
              <a:rPr lang="ru-RU" sz="2200" b="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0" cap="none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cap="none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200" cap="non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55576" y="332657"/>
            <a:ext cx="7772400" cy="100811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проекта: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5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9512" y="0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 этапа реализации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971600" y="980728"/>
            <a:ext cx="504056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779912" y="980728"/>
            <a:ext cx="216024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228184" y="1052736"/>
            <a:ext cx="21602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420888"/>
            <a:ext cx="3923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3728" y="3717032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Основной (практический) этап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9992" y="2132856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пк\Desktop\Картинка моя семья для презентации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15616" y="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0A56DE-B114-4C4B-A181-E962505F2A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3596" b="10104"/>
          <a:stretch/>
        </p:blipFill>
        <p:spPr>
          <a:xfrm>
            <a:off x="97931" y="552033"/>
            <a:ext cx="4516342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F09E22-E8D4-4E1B-8D98-3620E918A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46" y="3467884"/>
            <a:ext cx="4520154" cy="3390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пк\Desktop\Картинка моя семья для презентации (5).jpg">
            <a:extLst>
              <a:ext uri="{FF2B5EF4-FFF2-40B4-BE49-F238E27FC236}">
                <a16:creationId xmlns:a16="http://schemas.microsoft.com/office/drawing/2014/main" id="{A48AD125-EF28-4F1D-B213-C4AF7D281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242" y="1"/>
            <a:ext cx="9144000" cy="6857999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2D8055-5640-4C7A-8AC3-782073630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" y="2852936"/>
            <a:ext cx="2832748" cy="4005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203331-0366-4BF6-934C-00C11030F5CC}"/>
              </a:ext>
            </a:extLst>
          </p:cNvPr>
          <p:cNvSpPr txBox="1"/>
          <p:nvPr/>
        </p:nvSpPr>
        <p:spPr>
          <a:xfrm>
            <a:off x="332703" y="116632"/>
            <a:ext cx="3745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Вас, родители!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6EAABF-40D7-46D8-8942-CF812DC854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r="19288"/>
          <a:stretch/>
        </p:blipFill>
        <p:spPr>
          <a:xfrm>
            <a:off x="2879232" y="2852936"/>
            <a:ext cx="3111891" cy="40050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6C68FE-85C0-4824-B8C0-43FAE0531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65" y="2852936"/>
            <a:ext cx="3043802" cy="40584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CA60AF-2AC1-45DA-B446-928C0B12FB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13035"/>
            <a:ext cx="4774199" cy="28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094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706</Words>
  <Application>Microsoft Office PowerPoint</Application>
  <PresentationFormat>Экран (4:3)</PresentationFormat>
  <Paragraphs>71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МДОУ «Детский сад «Березка» р.п. Новые Бурасы Новобурасского района Саратовской области»  Презентация в группе раннего возраста «Малышок»:    «Моя семья».                                        </vt:lpstr>
      <vt:lpstr>Презентация PowerPoint</vt:lpstr>
      <vt:lpstr>АКТУАЛЬНОСТЬ ПРОЕКТА:           </vt:lpstr>
      <vt:lpstr>         </vt:lpstr>
      <vt:lpstr>Участники проекта: дети группы раннего возраста, родители, воспитатели.   Приёмы и методы реализации проекта: 1. Создание игровой ситуации, сюрпризных моментов. 2. Рассматривание картин и книжных иллюстраций. 3. Оформление выставок. 4. Самостоятельная продуктивная деятельность детей. 5. Проблемные ситуации. 6. Беседы. 7. Консультации для родителей. 8. Совместная организованная образовательная деятельность  педагога и детей.  9. Оформление информации для родителей в родительском уголке. </vt:lpstr>
      <vt:lpstr>1. Дети узнают больше о своей семье, о членах семьи, традициях.  2. Научатся проявлять уважение и заботы ко всем членам семьи.  3. Сформируется умение организовывать сюжетно-ролевые игры на основе имеющихся знаний о семье. 4. Совместная деятельность с родителями будет способствовать укреплению детских-родительских отношений.  5. Дети будут понимать многообразие социальных ролей, выполняемых взрослыми.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2023</cp:lastModifiedBy>
  <cp:revision>51</cp:revision>
  <dcterms:created xsi:type="dcterms:W3CDTF">2023-03-11T15:44:37Z</dcterms:created>
  <dcterms:modified xsi:type="dcterms:W3CDTF">2025-07-20T17:14:57Z</dcterms:modified>
</cp:coreProperties>
</file>