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embeddedFontLst>
    <p:embeddedFont>
      <p:font typeface="Matilda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32FD-12C5-4CFD-A3C2-C3FDC9FE3078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CAB0-5CE2-4BFD-80FD-92C7963F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2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CAB0-5CE2-4BFD-80FD-92C7963F63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7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CAB0-5CE2-4BFD-80FD-92C7963F63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9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9112"/>
            <a:ext cx="3075049" cy="390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048000" y="1038091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«С </a:t>
            </a:r>
            <a:r>
              <a:rPr lang="ru-RU" sz="2400" b="1" i="1" dirty="0">
                <a:solidFill>
                  <a:srgbClr val="7030A0"/>
                </a:solidFill>
              </a:rPr>
              <a:t>утра чтоб было супер настроение-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Вы загляните </a:t>
            </a:r>
            <a:r>
              <a:rPr lang="ru-RU" sz="2400" b="1" i="1" dirty="0">
                <a:solidFill>
                  <a:srgbClr val="7030A0"/>
                </a:solidFill>
              </a:rPr>
              <a:t>в </a:t>
            </a:r>
            <a:r>
              <a:rPr lang="ru-RU" sz="2400" b="1" i="1" dirty="0" smtClean="0">
                <a:solidFill>
                  <a:srgbClr val="7030A0"/>
                </a:solidFill>
              </a:rPr>
              <a:t>уголок </a:t>
            </a:r>
            <a:r>
              <a:rPr lang="ru-RU" sz="2400" b="1" i="1" dirty="0">
                <a:solidFill>
                  <a:srgbClr val="7030A0"/>
                </a:solidFill>
              </a:rPr>
              <a:t>уединения</a:t>
            </a:r>
            <a:r>
              <a:rPr lang="ru-RU" sz="2400" b="1" i="1" dirty="0" smtClean="0">
                <a:solidFill>
                  <a:srgbClr val="7030A0"/>
                </a:solidFill>
              </a:rPr>
              <a:t>!!!»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447724"/>
            <a:ext cx="7010401" cy="25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800" b="1" i="1" dirty="0">
              <a:solidFill>
                <a:srgbClr val="7030A0"/>
              </a:solidFill>
            </a:endParaRP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                                     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             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                                    МБДОУ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>
                <a:solidFill>
                  <a:srgbClr val="00B0F0"/>
                </a:solidFill>
              </a:rPr>
              <a:t>«Белоснежка» 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                                        </a:t>
            </a:r>
            <a:r>
              <a:rPr lang="ru-RU" b="1" i="1" dirty="0" smtClean="0">
                <a:solidFill>
                  <a:srgbClr val="00B0F0"/>
                </a:solidFill>
              </a:rPr>
              <a:t>Воспитатель: Иванова О.А.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s://rstatic.oshkole.ru/editor_images/248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8" y="1412281"/>
            <a:ext cx="1676400" cy="172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8" y="4710539"/>
            <a:ext cx="1631931" cy="15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25" y="2222538"/>
            <a:ext cx="2318097" cy="154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857838" y="457200"/>
            <a:ext cx="7219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 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КУЛЬТУРНЫЕ ПРАКТИКИ 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33400" y="3999174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Всем это правило знать нужно-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«Ребята, давайте жить дружно!»</a:t>
            </a:r>
          </a:p>
        </p:txBody>
      </p:sp>
    </p:spTree>
    <p:extLst>
      <p:ext uri="{BB962C8B-B14F-4D97-AF65-F5344CB8AC3E}">
        <p14:creationId xmlns:p14="http://schemas.microsoft.com/office/powerpoint/2010/main" val="85856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6096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Работа наша трудная и важная!</a:t>
            </a:r>
          </a:p>
          <a:p>
            <a:r>
              <a:rPr lang="ru-RU" sz="2400" b="1" i="1" dirty="0">
                <a:solidFill>
                  <a:srgbClr val="00B0F0"/>
                </a:solidFill>
              </a:rPr>
              <a:t>И много ещё предстоит впереди…</a:t>
            </a:r>
          </a:p>
          <a:p>
            <a:r>
              <a:rPr lang="ru-RU" sz="2400" b="1" i="1" dirty="0">
                <a:solidFill>
                  <a:srgbClr val="00B0F0"/>
                </a:solidFill>
              </a:rPr>
              <a:t>Но детская улыбка и радость на лицах-</a:t>
            </a:r>
          </a:p>
          <a:p>
            <a:r>
              <a:rPr lang="ru-RU" sz="2400" b="1" i="1" dirty="0">
                <a:solidFill>
                  <a:srgbClr val="00B0F0"/>
                </a:solidFill>
              </a:rPr>
              <a:t>Это наши первые победы и плоды!!!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4693499" cy="352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624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743200"/>
            <a:ext cx="6019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Целых пять </a:t>
            </a:r>
            <a:r>
              <a:rPr lang="ru-RU" b="1" i="1" dirty="0">
                <a:solidFill>
                  <a:srgbClr val="7030A0"/>
                </a:solidFill>
              </a:rPr>
              <a:t>деньков подряд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Все </a:t>
            </a:r>
            <a:r>
              <a:rPr lang="ru-RU" b="1" i="1" dirty="0" smtClean="0">
                <a:solidFill>
                  <a:srgbClr val="7030A0"/>
                </a:solidFill>
              </a:rPr>
              <a:t>приходят </a:t>
            </a:r>
            <a:r>
              <a:rPr lang="ru-RU" b="1" i="1" dirty="0">
                <a:solidFill>
                  <a:srgbClr val="7030A0"/>
                </a:solidFill>
              </a:rPr>
              <a:t>детский сад!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Мы, педагоги,-с вдохновением,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А вот ребята-с разным настроением….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9200" y="6096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Кто-</a:t>
            </a:r>
            <a:r>
              <a:rPr lang="ru-RU" b="1" i="1" dirty="0" err="1" smtClean="0">
                <a:solidFill>
                  <a:srgbClr val="7030A0"/>
                </a:solidFill>
              </a:rPr>
              <a:t>то,не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успев раздеться,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«Утро доброе!» кричит!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Ну, а кто-то с грустным видом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Носиком своим </a:t>
            </a:r>
            <a:r>
              <a:rPr lang="ru-RU" b="1" i="1" dirty="0" smtClean="0">
                <a:solidFill>
                  <a:srgbClr val="7030A0"/>
                </a:solidFill>
              </a:rPr>
              <a:t>сопит…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Хуже всех, конечно, тем,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Кто «</a:t>
            </a:r>
            <a:r>
              <a:rPr lang="ru-RU" b="1" i="1" dirty="0" smtClean="0">
                <a:solidFill>
                  <a:srgbClr val="7030A0"/>
                </a:solidFill>
              </a:rPr>
              <a:t>Колючку-Злючку</a:t>
            </a:r>
            <a:r>
              <a:rPr lang="ru-RU" b="1" i="1" dirty="0">
                <a:solidFill>
                  <a:srgbClr val="7030A0"/>
                </a:solidFill>
              </a:rPr>
              <a:t>» съел…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326546"/>
            <a:ext cx="5486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Работу по эмоциям мы ежедневную ведём!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к каждому ребёнку ключик мы найдём!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«Колючку-Злючку» и «Грустинку» прогоняем.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 регулярный </a:t>
            </a:r>
            <a:r>
              <a:rPr lang="ru-RU" b="1" i="1" dirty="0">
                <a:solidFill>
                  <a:srgbClr val="7030A0"/>
                </a:solidFill>
              </a:rPr>
              <a:t>труд такой 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КУЛЬТУРНОЙ </a:t>
            </a:r>
            <a:r>
              <a:rPr lang="ru-RU" b="1" i="1" dirty="0">
                <a:solidFill>
                  <a:srgbClr val="7030A0"/>
                </a:solidFill>
              </a:rPr>
              <a:t>ПРАКТИКОЙ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Мы </a:t>
            </a:r>
            <a:r>
              <a:rPr lang="ru-RU" b="1" i="1" dirty="0">
                <a:solidFill>
                  <a:srgbClr val="7030A0"/>
                </a:solidFill>
              </a:rPr>
              <a:t>называем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</a:p>
          <a:p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</a:t>
            </a:r>
            <a:r>
              <a:rPr lang="ru-RU" sz="2000" b="1" i="1" dirty="0" smtClean="0">
                <a:solidFill>
                  <a:srgbClr val="00B0F0"/>
                </a:solidFill>
              </a:rPr>
              <a:t>Поставили </a:t>
            </a:r>
            <a:r>
              <a:rPr lang="ru-RU" sz="2000" b="1" i="1" dirty="0">
                <a:solidFill>
                  <a:srgbClr val="00B0F0"/>
                </a:solidFill>
              </a:rPr>
              <a:t>мы задачу важную, главную-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        Регулировать </a:t>
            </a:r>
            <a:r>
              <a:rPr lang="ru-RU" sz="2000" b="1" i="1" dirty="0">
                <a:solidFill>
                  <a:srgbClr val="00B0F0"/>
                </a:solidFill>
              </a:rPr>
              <a:t>сферу детскую </a:t>
            </a:r>
            <a:r>
              <a:rPr lang="ru-RU" sz="2000" b="1" i="1" dirty="0" smtClean="0">
                <a:solidFill>
                  <a:srgbClr val="00B0F0"/>
                </a:solidFill>
              </a:rPr>
              <a:t>                                              </a:t>
            </a:r>
          </a:p>
          <a:p>
            <a:r>
              <a:rPr lang="ru-RU" sz="2000" b="1" i="1" dirty="0">
                <a:solidFill>
                  <a:srgbClr val="00B0F0"/>
                </a:solidFill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</a:rPr>
              <a:t>       эмоциональную</a:t>
            </a:r>
            <a:r>
              <a:rPr lang="ru-RU" sz="2000" b="1" i="1" dirty="0">
                <a:solidFill>
                  <a:srgbClr val="00B0F0"/>
                </a:solidFill>
              </a:rPr>
              <a:t>!!!</a:t>
            </a:r>
          </a:p>
          <a:p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s://gas-kvas.com/uploads/posts/2023-01/thumbs/1673453856_gas-kvas-com-p-detskii-risunok-nash-lyubimii-detskii-sad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49" y="1919363"/>
            <a:ext cx="1927225" cy="125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media.istockphoto.com/id/1142796900/ru/%D0%B2%D0%B5%D0%BA%D1%82%D0%BE%D1%80%D0%BD%D0%B0%D1%8F/%D0%B4%D0%B5%D1%82%D1%81%D0%BA%D0%B8%D0%B9-%D0%BF%D0%BB%D0%B0%D1%87.jpg?s=612x612&amp;w=0&amp;k=20&amp;c=gkvOXE2muOUy9utqQk4SMJapcEZkAGSvN1GtgKgfX0U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95" y="2517195"/>
            <a:ext cx="1568450" cy="161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43" y="3326547"/>
            <a:ext cx="1590052" cy="177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e.profkiosk.ru/service_tbn2/qnii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3" y="4739375"/>
            <a:ext cx="1367742" cy="167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03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1"/>
            <a:ext cx="517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Для </a:t>
            </a:r>
            <a:r>
              <a:rPr lang="ru-RU" b="1" i="1" dirty="0" smtClean="0">
                <a:solidFill>
                  <a:srgbClr val="7030A0"/>
                </a:solidFill>
              </a:rPr>
              <a:t>этого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мы </a:t>
            </a:r>
            <a:r>
              <a:rPr lang="ru-RU" b="1" i="1" dirty="0">
                <a:solidFill>
                  <a:srgbClr val="7030A0"/>
                </a:solidFill>
              </a:rPr>
              <a:t>вырастили «клумбу цветочную»,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Где детки свои отмечают эмоции.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33" y="870936"/>
            <a:ext cx="1145900" cy="152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86898"/>
            <a:ext cx="1160554" cy="154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93" y="1176019"/>
            <a:ext cx="1435390" cy="194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43200" y="31242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«Чудо-ладошки»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Е</a:t>
            </a:r>
            <a:r>
              <a:rPr lang="ru-RU" b="1" i="1" dirty="0" smtClean="0">
                <a:solidFill>
                  <a:srgbClr val="7030A0"/>
                </a:solidFill>
              </a:rPr>
              <a:t>сть </a:t>
            </a:r>
            <a:r>
              <a:rPr lang="ru-RU" b="1" i="1" dirty="0">
                <a:solidFill>
                  <a:srgbClr val="7030A0"/>
                </a:solidFill>
              </a:rPr>
              <a:t>в группе у нас-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Хорошим настроением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З</a:t>
            </a:r>
            <a:r>
              <a:rPr lang="ru-RU" b="1" i="1" dirty="0" smtClean="0">
                <a:solidFill>
                  <a:srgbClr val="7030A0"/>
                </a:solidFill>
              </a:rPr>
              <a:t>арядят </a:t>
            </a:r>
            <a:r>
              <a:rPr lang="ru-RU" b="1" i="1" dirty="0">
                <a:solidFill>
                  <a:srgbClr val="7030A0"/>
                </a:solidFill>
              </a:rPr>
              <a:t>быстро вас!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4" y="1633989"/>
            <a:ext cx="1931122" cy="257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38200" y="4593318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Ещё одно нововведение-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Картинки с правилами поведения!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Мы любим их часто с детьми повторять,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Учат они </a:t>
            </a:r>
            <a:r>
              <a:rPr lang="ru-RU" b="1" i="1" dirty="0">
                <a:solidFill>
                  <a:srgbClr val="7030A0"/>
                </a:solidFill>
              </a:rPr>
              <a:t>нас дружить и прощать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17" y="3871427"/>
            <a:ext cx="2783034" cy="20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720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92836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Для </a:t>
            </a:r>
            <a:r>
              <a:rPr lang="ru-RU" b="1" i="1" dirty="0">
                <a:solidFill>
                  <a:srgbClr val="7030A0"/>
                </a:solidFill>
              </a:rPr>
              <a:t>того, чтобы помочь ребёнку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Прогнать </a:t>
            </a:r>
            <a:r>
              <a:rPr lang="ru-RU" b="1" i="1" dirty="0">
                <a:solidFill>
                  <a:srgbClr val="7030A0"/>
                </a:solidFill>
              </a:rPr>
              <a:t>свой негатив и гнев,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Грусть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smtClean="0">
                <a:solidFill>
                  <a:srgbClr val="7030A0"/>
                </a:solidFill>
              </a:rPr>
              <a:t>печаль убрать </a:t>
            </a:r>
            <a:r>
              <a:rPr lang="ru-RU" b="1" i="1" dirty="0">
                <a:solidFill>
                  <a:srgbClr val="7030A0"/>
                </a:solidFill>
              </a:rPr>
              <a:t>в </a:t>
            </a:r>
            <a:r>
              <a:rPr lang="ru-RU" b="1" i="1" dirty="0" smtClean="0">
                <a:solidFill>
                  <a:srgbClr val="7030A0"/>
                </a:solidFill>
              </a:rPr>
              <a:t>сторонку-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В </a:t>
            </a:r>
            <a:r>
              <a:rPr lang="ru-RU" b="1" i="1" dirty="0">
                <a:solidFill>
                  <a:srgbClr val="7030A0"/>
                </a:solidFill>
              </a:rPr>
              <a:t>группе  местечко волшебное есть!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И </a:t>
            </a:r>
            <a:r>
              <a:rPr lang="ru-RU" b="1" i="1" dirty="0">
                <a:solidFill>
                  <a:srgbClr val="7030A0"/>
                </a:solidFill>
              </a:rPr>
              <a:t>названье-просто </a:t>
            </a:r>
            <a:r>
              <a:rPr lang="ru-RU" b="1" i="1" dirty="0" smtClean="0">
                <a:solidFill>
                  <a:srgbClr val="7030A0"/>
                </a:solidFill>
              </a:rPr>
              <a:t>загляденье-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Уголок </a:t>
            </a:r>
            <a:r>
              <a:rPr lang="ru-RU" b="1" i="1" dirty="0">
                <a:solidFill>
                  <a:srgbClr val="7030A0"/>
                </a:solidFill>
              </a:rPr>
              <a:t>иль ЦЕНТР УЕДИНЕНИЯ! 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53" y="1838909"/>
            <a:ext cx="1771121" cy="235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27" y="1329640"/>
            <a:ext cx="1876719" cy="123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76600" y="3218533"/>
            <a:ext cx="358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Много здесь вещей волшебных,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 Интересных и полезных!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6" y="3204328"/>
            <a:ext cx="1942392" cy="258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00" y="349797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«С утра чтоб было супер настроение-</a:t>
            </a:r>
          </a:p>
          <a:p>
            <a:r>
              <a:rPr lang="ru-RU" sz="2400" b="1" i="1" dirty="0">
                <a:solidFill>
                  <a:srgbClr val="00B0F0"/>
                </a:solidFill>
              </a:rPr>
              <a:t> Вы загляните в уголок уединения!!!»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9400" y="4233405"/>
            <a:ext cx="5410200" cy="95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Всё разложили мы с цветные короба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на полочки поставили, друзья!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997148"/>
            <a:ext cx="1929797" cy="11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60" y="5037426"/>
            <a:ext cx="1460550" cy="10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1-23.userapi.com/s/v1/if1/fT2JYAwHHbDH1JS4OwReZY92YxMnpn1gi9y_OzjoAStVSBaNGZlJN5n2Kf3HqTSbO5EtUxj-.jpg?size=200x0&amp;quality=96&amp;crop=80,0,480,480&amp;ava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24" y="4909571"/>
            <a:ext cx="1351124" cy="13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4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1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В красном  коробе вещицы лежат,</a:t>
            </a:r>
            <a:endParaRPr lang="ru-RU" b="1" i="1" dirty="0">
              <a:solidFill>
                <a:srgbClr val="00B0F0"/>
              </a:solidFill>
            </a:endParaRPr>
          </a:p>
          <a:p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Которые от </a:t>
            </a:r>
            <a:r>
              <a:rPr lang="ru-RU" b="1" i="1" dirty="0">
                <a:solidFill>
                  <a:srgbClr val="00B0F0"/>
                </a:solidFill>
              </a:rPr>
              <a:t>эмоций </a:t>
            </a:r>
            <a:r>
              <a:rPr lang="ru-RU" b="1" i="1" dirty="0" smtClean="0">
                <a:solidFill>
                  <a:srgbClr val="00B0F0"/>
                </a:solidFill>
              </a:rPr>
              <a:t>негативных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 Ребят избавить спешат!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1"/>
            <a:ext cx="2045394" cy="12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8362" y="1524000"/>
            <a:ext cx="440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Если «зачесались кулачки»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Подушку «Бей по </a:t>
            </a:r>
            <a:r>
              <a:rPr lang="ru-RU" b="1" i="1" dirty="0" smtClean="0">
                <a:solidFill>
                  <a:srgbClr val="7030A0"/>
                </a:solidFill>
              </a:rPr>
              <a:t>ушкам» </a:t>
            </a:r>
            <a:r>
              <a:rPr lang="ru-RU" b="1" i="1" dirty="0">
                <a:solidFill>
                  <a:srgbClr val="7030A0"/>
                </a:solidFill>
              </a:rPr>
              <a:t>ты возьми!»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2" y="1597941"/>
            <a:ext cx="1834939" cy="137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43200" y="240786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А если крикнуть громко хочется, ребята,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«Стаканчик злости»-это то , что надо!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50" y="2338664"/>
            <a:ext cx="1309357" cy="1743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90599" y="3194361"/>
            <a:ext cx="2852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Всё обидное и злое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Ты в коробочку сложи.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И, поверь мне ,всё </a:t>
            </a:r>
            <a:r>
              <a:rPr lang="ru-RU" b="1" i="1" dirty="0">
                <a:solidFill>
                  <a:srgbClr val="7030A0"/>
                </a:solidFill>
              </a:rPr>
              <a:t>плохое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Там останется внутри!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46" y="3224313"/>
            <a:ext cx="1771907" cy="133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0800000" flipV="1">
            <a:off x="5452300" y="4798156"/>
            <a:ext cx="3039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Если чувствуешь , что силу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Тебе некуда девать-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Предлагаем </a:t>
            </a:r>
            <a:r>
              <a:rPr lang="ru-RU" b="1" i="1" dirty="0" smtClean="0">
                <a:solidFill>
                  <a:srgbClr val="7030A0"/>
                </a:solidFill>
              </a:rPr>
              <a:t>остудиться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И бумажки здесь порвать!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62" y="4774539"/>
            <a:ext cx="2097256" cy="157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2" y="4541026"/>
            <a:ext cx="1828936" cy="137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321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18172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Чтоб грустинка прочь ушла-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Синий короб взять пора!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Picture 12" descr="https://sun1-23.userapi.com/s/v1/if1/fT2JYAwHHbDH1JS4OwReZY92YxMnpn1gi9y_OzjoAStVSBaNGZlJN5n2Kf3HqTSbO5EtUxj-.jpg?size=200x0&amp;quality=96&amp;crop=80,0,480,48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03" y="547403"/>
            <a:ext cx="1485456" cy="14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653" y="1262495"/>
            <a:ext cx="436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Чудесные предметы здесь живут.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Функцию </a:t>
            </a:r>
            <a:r>
              <a:rPr lang="ru-RU" b="1" i="1" dirty="0" err="1">
                <a:solidFill>
                  <a:srgbClr val="7030A0"/>
                </a:solidFill>
              </a:rPr>
              <a:t>релакса</a:t>
            </a:r>
            <a:r>
              <a:rPr lang="ru-RU" b="1" i="1" dirty="0">
                <a:solidFill>
                  <a:srgbClr val="7030A0"/>
                </a:solidFill>
              </a:rPr>
              <a:t> и спокойствия несут!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4" y="1384245"/>
            <a:ext cx="143039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08722" y="2032860"/>
            <a:ext cx="4349277" cy="123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Ну</a:t>
            </a:r>
            <a:r>
              <a:rPr lang="ru-RU" b="1" i="1" dirty="0" smtClean="0">
                <a:solidFill>
                  <a:srgbClr val="7030A0"/>
                </a:solidFill>
              </a:rPr>
              <a:t>, а </a:t>
            </a:r>
            <a:r>
              <a:rPr lang="ru-RU" b="1" i="1" dirty="0">
                <a:solidFill>
                  <a:srgbClr val="7030A0"/>
                </a:solidFill>
              </a:rPr>
              <a:t>первая подружка-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Сама </a:t>
            </a:r>
            <a:r>
              <a:rPr lang="ru-RU" b="1" i="1" dirty="0" smtClean="0">
                <a:solidFill>
                  <a:srgbClr val="7030A0"/>
                </a:solidFill>
              </a:rPr>
              <a:t>«подушка-</a:t>
            </a:r>
            <a:r>
              <a:rPr lang="ru-RU" b="1" i="1" dirty="0" err="1" smtClean="0">
                <a:solidFill>
                  <a:srgbClr val="7030A0"/>
                </a:solidFill>
              </a:rPr>
              <a:t>поплакушка</a:t>
            </a:r>
            <a:r>
              <a:rPr lang="ru-RU" b="1" i="1" dirty="0" smtClean="0">
                <a:solidFill>
                  <a:srgbClr val="7030A0"/>
                </a:solidFill>
              </a:rPr>
              <a:t>»!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Её ты нежно обними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печали прогони!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7167" y="2205873"/>
            <a:ext cx="2719633" cy="65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Если грустно-не терпи,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Мамин номер набери!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93" y="3010133"/>
            <a:ext cx="1353178" cy="180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343400" y="3170370"/>
            <a:ext cx="2687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Фото тоже подойдёт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улыбочку вернёт!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04" y="3871412"/>
            <a:ext cx="1179158" cy="15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10800000" flipV="1">
            <a:off x="2842781" y="3838273"/>
            <a:ext cx="249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Щёлкаем плёнку, «стреляем» поп-</a:t>
            </a:r>
            <a:r>
              <a:rPr lang="ru-RU" b="1" i="1" dirty="0" err="1">
                <a:solidFill>
                  <a:srgbClr val="7030A0"/>
                </a:solidFill>
              </a:rPr>
              <a:t>иты</a:t>
            </a:r>
            <a:r>
              <a:rPr lang="ru-RU" b="1" i="1" dirty="0">
                <a:solidFill>
                  <a:srgbClr val="7030A0"/>
                </a:solidFill>
              </a:rPr>
              <a:t>-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Вмиг все невзгоды будут забыты!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6" y="3622153"/>
            <a:ext cx="1881797" cy="14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08" y="5171457"/>
            <a:ext cx="1498651" cy="112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10800000" flipV="1">
            <a:off x="609599" y="5214096"/>
            <a:ext cx="4059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«Свет </a:t>
            </a:r>
            <a:r>
              <a:rPr lang="ru-RU" b="1" i="1" dirty="0" smtClean="0">
                <a:solidFill>
                  <a:srgbClr val="7030A0"/>
                </a:solidFill>
              </a:rPr>
              <a:t>мой, зеркальце, скажи</a:t>
            </a:r>
            <a:r>
              <a:rPr lang="ru-RU" b="1" i="1" dirty="0">
                <a:solidFill>
                  <a:srgbClr val="7030A0"/>
                </a:solidFill>
              </a:rPr>
              <a:t>…»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Куда грустинка убежала?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</a:t>
            </a:r>
            <a:r>
              <a:rPr lang="ru-RU" b="1" i="1" dirty="0" smtClean="0">
                <a:solidFill>
                  <a:srgbClr val="7030A0"/>
                </a:solidFill>
              </a:rPr>
              <a:t>на лице улыбка </a:t>
            </a:r>
            <a:r>
              <a:rPr lang="ru-RU" b="1" i="1" dirty="0">
                <a:solidFill>
                  <a:srgbClr val="7030A0"/>
                </a:solidFill>
              </a:rPr>
              <a:t>засияла!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71" y="5171457"/>
            <a:ext cx="1617533" cy="1167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80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79505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Короб зелёный-для общения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И для прекрасного настроения!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3084"/>
            <a:ext cx="1600200" cy="12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028" y="1496878"/>
            <a:ext cx="408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Здесь книжки лоскутные, мягкие-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На ощупь-ну очень приятные!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1982460" cy="148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124200" y="2343633"/>
            <a:ext cx="3733800" cy="6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Коллекции магнитов, ракушек,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Книжек-кубиков, мягких игрушек!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68" y="1926427"/>
            <a:ext cx="1644055" cy="123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2" y="3185382"/>
            <a:ext cx="1668674" cy="125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027" y="2946338"/>
            <a:ext cx="12177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0800000" flipV="1">
            <a:off x="609599" y="4188346"/>
            <a:ext cx="3093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Фотоальбомы, журналы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 С друзьями смотри,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с пользой в нашем центре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Ты время проведи!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8140" y="4363219"/>
            <a:ext cx="1374075" cy="103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20" y="3335398"/>
            <a:ext cx="1267513" cy="95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40" y="4926409"/>
            <a:ext cx="1541010" cy="1157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19" y="4438331"/>
            <a:ext cx="1538639" cy="115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10800000" flipV="1">
            <a:off x="1281724" y="5501981"/>
            <a:ext cx="5576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Все атрибуты в уголке меняются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 регулярно нами пополняются!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2" y="3060583"/>
            <a:ext cx="1413955" cy="106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876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1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Всем это правило знать нужно-</a:t>
            </a:r>
          </a:p>
          <a:p>
            <a:r>
              <a:rPr lang="ru-RU" sz="2400" b="1" i="1" dirty="0">
                <a:solidFill>
                  <a:srgbClr val="00B0F0"/>
                </a:solidFill>
              </a:rPr>
              <a:t>«Ребята, давайте жить дружно!»</a:t>
            </a:r>
          </a:p>
        </p:txBody>
      </p:sp>
      <p:pic>
        <p:nvPicPr>
          <p:cNvPr id="3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0" y="416155"/>
            <a:ext cx="1631931" cy="15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5600" y="1364398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Чтобы было всё в порядке с </a:t>
            </a:r>
            <a:r>
              <a:rPr lang="ru-RU" b="1" i="1" dirty="0" smtClean="0">
                <a:solidFill>
                  <a:srgbClr val="7030A0"/>
                </a:solidFill>
              </a:rPr>
              <a:t>поведением,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Обучаемся ещё мы бесконфликтному общению.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410722"/>
            <a:ext cx="4953000" cy="66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Есть в нашей группе «островок примирения»,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Чудесный «стул настроения»!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2" y="1574949"/>
            <a:ext cx="2188808" cy="16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48" y="2147349"/>
            <a:ext cx="1626420" cy="122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64" y="2312641"/>
            <a:ext cx="2061442" cy="2745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0800000" flipV="1">
            <a:off x="4343399" y="5538738"/>
            <a:ext cx="508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Появилась ещё  «полочка доброты»!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Найдёшь ты там </a:t>
            </a:r>
            <a:r>
              <a:rPr lang="ru-RU" b="1" i="1" dirty="0" err="1">
                <a:solidFill>
                  <a:srgbClr val="7030A0"/>
                </a:solidFill>
              </a:rPr>
              <a:t>мирилки</a:t>
            </a:r>
            <a:r>
              <a:rPr lang="ru-RU" b="1" i="1" dirty="0">
                <a:solidFill>
                  <a:srgbClr val="7030A0"/>
                </a:solidFill>
              </a:rPr>
              <a:t> и стихи.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27281"/>
            <a:ext cx="1981200" cy="148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3" y="4218753"/>
            <a:ext cx="2618734" cy="196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910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586015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Игры </a:t>
            </a:r>
            <a:r>
              <a:rPr lang="ru-RU" b="1" i="1" dirty="0" smtClean="0">
                <a:solidFill>
                  <a:srgbClr val="7030A0"/>
                </a:solidFill>
              </a:rPr>
              <a:t>по </a:t>
            </a:r>
            <a:r>
              <a:rPr lang="ru-RU" b="1" i="1" dirty="0">
                <a:solidFill>
                  <a:srgbClr val="7030A0"/>
                </a:solidFill>
              </a:rPr>
              <a:t>эмоциям яркие бери,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Альбомы с героями сказок смотри…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9" y="1520540"/>
            <a:ext cx="2044804" cy="1535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0" y="677404"/>
            <a:ext cx="2055942" cy="154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2" y="1419661"/>
            <a:ext cx="1755560" cy="131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0" y="3048000"/>
            <a:ext cx="22179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3400" y="3286685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«Варежка-</a:t>
            </a:r>
            <a:r>
              <a:rPr lang="ru-RU" b="1" i="1" dirty="0" err="1">
                <a:solidFill>
                  <a:srgbClr val="7030A0"/>
                </a:solidFill>
              </a:rPr>
              <a:t>мирилка</a:t>
            </a:r>
            <a:r>
              <a:rPr lang="ru-RU" b="1" i="1" dirty="0">
                <a:solidFill>
                  <a:srgbClr val="7030A0"/>
                </a:solidFill>
              </a:rPr>
              <a:t>»-к вашим услугам,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Если ты поссорился с другом!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4024405"/>
            <a:ext cx="1752601" cy="2209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5" y="3748229"/>
            <a:ext cx="1958535" cy="2435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2" y="1751206"/>
            <a:ext cx="1896373" cy="142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994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84A08"/>
      </a:hlink>
      <a:folHlink>
        <a:srgbClr val="F59A4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607</Words>
  <Application>Microsoft Office PowerPoint</Application>
  <PresentationFormat>Экран (4:3)</PresentationFormat>
  <Paragraphs>117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Matilda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Никита</cp:lastModifiedBy>
  <cp:revision>100</cp:revision>
  <dcterms:created xsi:type="dcterms:W3CDTF">2013-08-23T08:38:35Z</dcterms:created>
  <dcterms:modified xsi:type="dcterms:W3CDTF">2025-06-29T07:01:01Z</dcterms:modified>
</cp:coreProperties>
</file>