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1009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 класс по теме: «Изготовлению театральной куклы-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топотушки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785927"/>
            <a:ext cx="3143271" cy="478634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Осталось сделать ножки-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топотушки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273" y="1554163"/>
            <a:ext cx="254585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Вырезаем от перчаток верхнюю часть(пальцы)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11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273" y="1554163"/>
            <a:ext cx="254585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Готово!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273" y="1554163"/>
            <a:ext cx="254585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44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так кукла-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топотушка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умеет ходить!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1" y="1554163"/>
            <a:ext cx="2643206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006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Буду очень рада если кому-то пригодится моя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идея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000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понадобятся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1.Шаблон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куклы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2.Обертка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изображением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Аленушки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3.Клей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4.Ткань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5.Ножницы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6.Резинка( веревочная)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7.красивая ленточка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8.Перчатки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Наклеиваем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шаблон лицо аленушки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273" y="1554163"/>
            <a:ext cx="254585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Накладываем ткань на куклу и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Прорезаем места, где находятся ручки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273" y="1554163"/>
            <a:ext cx="254585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Ровно складываем  ткань на спине куклы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273" y="1554163"/>
            <a:ext cx="254585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Подвязываем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резиночку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талии куклы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273" y="1554163"/>
            <a:ext cx="254585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44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Верхнюю часть ткани на груди подворачиваем вовнутрь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273" y="1554163"/>
            <a:ext cx="254585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Вроде бы готово…но что-то не так…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273" y="1554163"/>
            <a:ext cx="254585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Украшаем поясок красивой ленточкой(змейкой)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124_203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273" y="1554163"/>
            <a:ext cx="254585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83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Мастер- класс по теме: «Изготовлению театральной куклы- топотушки»</vt:lpstr>
      <vt:lpstr>нам понадобятся:  1.Шаблон куклы 2.Обертка с изображением Аленушки 3.Клей 4.Ткань 5.Ножницы 6.Резинка( веревочная) 7.красивая ленточка 8.Перчатки </vt:lpstr>
      <vt:lpstr>Наклеиваем на шаблон лицо аленушки</vt:lpstr>
      <vt:lpstr> Накладываем ткань на куклу и Прорезаем места, где находятся ручки</vt:lpstr>
      <vt:lpstr>Ровно складываем  ткань на спине куклы</vt:lpstr>
      <vt:lpstr>Подвязываем резиночку по талии куклы</vt:lpstr>
      <vt:lpstr>Верхнюю часть ткани на груди подворачиваем вовнутрь</vt:lpstr>
      <vt:lpstr>Вроде бы готово…но что-то не так…</vt:lpstr>
      <vt:lpstr>Украшаем поясок красивой ленточкой(змейкой)</vt:lpstr>
      <vt:lpstr>Осталось сделать ножки- топотушки</vt:lpstr>
      <vt:lpstr>Вырезаем от перчаток верхнюю часть(пальцы)</vt:lpstr>
      <vt:lpstr>Готово!</vt:lpstr>
      <vt:lpstr>Вот так кукла- топотушка умеет ходить!</vt:lpstr>
      <vt:lpstr>Буду очень рада если кому-то пригодится моя идея!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по теме: «Изготовлению театральной куклы- топотушки»</dc:title>
  <dc:creator>Sвеt@</dc:creator>
  <cp:lastModifiedBy>Иван</cp:lastModifiedBy>
  <cp:revision>5</cp:revision>
  <dcterms:created xsi:type="dcterms:W3CDTF">2016-01-24T13:27:14Z</dcterms:created>
  <dcterms:modified xsi:type="dcterms:W3CDTF">2016-01-24T14:26:31Z</dcterms:modified>
</cp:coreProperties>
</file>