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75" r:id="rId3"/>
    <p:sldId id="269" r:id="rId4"/>
    <p:sldId id="260" r:id="rId5"/>
    <p:sldId id="268" r:id="rId6"/>
    <p:sldId id="261" r:id="rId7"/>
    <p:sldId id="266" r:id="rId8"/>
    <p:sldId id="271" r:id="rId9"/>
    <p:sldId id="264" r:id="rId10"/>
    <p:sldId id="265" r:id="rId11"/>
    <p:sldId id="267" r:id="rId12"/>
    <p:sldId id="263" r:id="rId13"/>
    <p:sldId id="259" r:id="rId14"/>
    <p:sldId id="272" r:id="rId15"/>
    <p:sldId id="262" r:id="rId16"/>
    <p:sldId id="274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75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33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15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6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2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5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83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3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9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6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B61C40A-94A2-4409-B18E-3FBD4E2414F7}" type="datetimeFigureOut">
              <a:rPr lang="ru-RU" smtClean="0"/>
              <a:t>18.02.2025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D903363-9A1C-4234-87F5-4E1E060A7D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17420"/>
            <a:ext cx="12344400" cy="60959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Презентация: «Сказочный мир Андерсена»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41128" y="5496038"/>
            <a:ext cx="5140037" cy="1361962"/>
          </a:xfrm>
        </p:spPr>
        <p:txBody>
          <a:bodyPr>
            <a:normAutofit fontScale="25000" lnSpcReduction="20000"/>
          </a:bodyPr>
          <a:lstStyle/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№216»</a:t>
            </a:r>
          </a:p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Бондаренко Наталья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ергеевна</a:t>
            </a:r>
          </a:p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Пестрецова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</a:t>
            </a:r>
            <a:r>
              <a:rPr lang="ru-RU" sz="7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Дмитреевна</a:t>
            </a:r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09" y="1707542"/>
            <a:ext cx="60960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62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235131"/>
            <a:ext cx="11769633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3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235131"/>
            <a:ext cx="11769634" cy="6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08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169817"/>
            <a:ext cx="11743508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51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56" r="2356"/>
          <a:stretch>
            <a:fillRect/>
          </a:stretch>
        </p:blipFill>
        <p:spPr>
          <a:xfrm>
            <a:off x="222069" y="248194"/>
            <a:ext cx="11769634" cy="641386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659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" y="195943"/>
            <a:ext cx="11782697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0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48195"/>
            <a:ext cx="11769634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15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287383"/>
            <a:ext cx="11769634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3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61257"/>
            <a:ext cx="11821885" cy="637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6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103" y="1667692"/>
            <a:ext cx="10587446" cy="13563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жизни и творчестве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датского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сказочника Г. Х. Андерсена;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 активность;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пополнять словарный запас; воспитывать интерес к чтению, сочувствие и сострадание к людям;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дружеские взаимоотношения, навыки взаимопомощи.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04" y="3760160"/>
            <a:ext cx="2355533" cy="27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232366"/>
            <a:ext cx="11769634" cy="64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50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74320"/>
            <a:ext cx="11848012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2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0" y="195941"/>
            <a:ext cx="11769635" cy="6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3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61257"/>
            <a:ext cx="11730446" cy="632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55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9" y="227717"/>
            <a:ext cx="11743507" cy="648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1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09005"/>
            <a:ext cx="11756572" cy="642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26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300446"/>
            <a:ext cx="11691256" cy="63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88</TotalTime>
  <Words>40</Words>
  <Application>Microsoft Office PowerPoint</Application>
  <PresentationFormat>Широкоэкранный</PresentationFormat>
  <Paragraphs>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Corbel</vt:lpstr>
      <vt:lpstr>Times New Roman</vt:lpstr>
      <vt:lpstr>Базис</vt:lpstr>
      <vt:lpstr>Презентация: «Сказочный мир Андерсена»</vt:lpstr>
      <vt:lpstr>Цель: расширять знания детей о жизни и творчестве датского сказочника Г. Х. Андерсена; Задачи:  - развивать речь, познавательную активность; - пополнять словарный запас; воспитывать интерес к чтению, сочувствие и сострадание к людям; - формировать дружеские взаимоотношения, навыки взаимопомощи.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Презентация: «Сказочный мир Андерсена»</dc:title>
  <dc:creator>fidge</dc:creator>
  <cp:lastModifiedBy>fidge</cp:lastModifiedBy>
  <cp:revision>10</cp:revision>
  <dcterms:created xsi:type="dcterms:W3CDTF">2025-02-18T17:19:38Z</dcterms:created>
  <dcterms:modified xsi:type="dcterms:W3CDTF">2025-02-18T18:47:45Z</dcterms:modified>
</cp:coreProperties>
</file>