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2" r:id="rId5"/>
    <p:sldId id="265" r:id="rId6"/>
    <p:sldId id="257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14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2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4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76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8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6165304"/>
            <a:ext cx="804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ергеевич Пушкин 1799 – 1837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348538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«Приют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спокойствия, трудов и вдохновенья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548680"/>
            <a:ext cx="7052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 полный событий»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Photoshop\GoldenAutumn\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606367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дожди» Виктор Попков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27363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Пастораль – </a:t>
            </a:r>
            <a:r>
              <a:rPr lang="ru-RU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жанр в литературе, живописи, рисующий простую сельскую 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изнь</a:t>
            </a:r>
            <a:endParaRPr lang="ru-RU" sz="4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27363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выбор: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осенний пейзаж.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стихотворение об осени.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«О царе Салтане» есть три чуда. Нужно прочитать и найти эти три чуда.</a:t>
            </a:r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Унылая пора! Очей очарованье!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492896"/>
            <a:ext cx="5544616" cy="324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b4bac4db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0_4ac7c_d197c970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6480720" cy="343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1029246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Унылая пора! очей очарованье!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Приятна мне твоя прощальная краса -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Люблю я пышное природы увяданье,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 багрец и в золото одетые леса,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 их сенях ветра шум и свежее дыханье,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И мглой волнистою покрыты небеса,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И редкий солнца луч, и первые морозы,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И отдаленные седой зимы угрозы.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81</TotalTime>
  <Words>137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Times New Roman</vt:lpstr>
      <vt:lpstr>Osenniy</vt:lpstr>
      <vt:lpstr>Презентация PowerPoint</vt:lpstr>
      <vt:lpstr>«Приют спокойствия, трудов и вдохновенья…»</vt:lpstr>
      <vt:lpstr>Презентация PowerPoint</vt:lpstr>
      <vt:lpstr>Презентация PowerPoint</vt:lpstr>
      <vt:lpstr>Презентация PowerPoint</vt:lpstr>
      <vt:lpstr>Унылая пора! Очей очарованье!</vt:lpstr>
      <vt:lpstr>Презентация PowerPoint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Приют спокойствия, трудов и вдохновенья…</dc:title>
  <dc:subject>Шаблон для презентаций PowerPoint</dc:subject>
  <dc:creator>Сухова Марина</dc:creator>
  <dc:description>Презентации по культуре и искусству, шаблоны PowerPoint http://freeppt.ru/</dc:description>
  <cp:lastModifiedBy>111</cp:lastModifiedBy>
  <cp:revision>14</cp:revision>
  <dcterms:created xsi:type="dcterms:W3CDTF">2012-11-29T03:45:16Z</dcterms:created>
  <dcterms:modified xsi:type="dcterms:W3CDTF">2024-12-03T10:27:46Z</dcterms:modified>
</cp:coreProperties>
</file>