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56071-1C42-6B47-A08D-A0D3F4C32AEC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2BB6-890D-FC4C-A7D6-D9E75935C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5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725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4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250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921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8226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22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500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132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1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3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72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557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5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89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79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94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70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39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777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117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20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510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662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186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080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75693" y="1245760"/>
            <a:ext cx="6789424" cy="2017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b="1" kern="0" spc="-134" dirty="0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</a:t>
            </a:r>
            <a:r>
              <a:rPr lang="en-US" sz="4450" b="1" kern="0" spc="-134" dirty="0" err="1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ритери</a:t>
            </a:r>
            <a:r>
              <a:rPr lang="ru-RU" sz="4450" b="1" kern="0" spc="-134" dirty="0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й</a:t>
            </a:r>
            <a:r>
              <a:rPr lang="en-US" sz="4450" b="1" kern="0" spc="-134" dirty="0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450" b="1" kern="0" spc="-134" dirty="0" err="1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истины</a:t>
            </a:r>
            <a:r>
              <a:rPr lang="ru-RU" sz="4450" b="1" kern="0" spc="-134" dirty="0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как 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450" b="1" kern="0" spc="-134" dirty="0" smtClean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философская система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775693" y="35874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Критерий истины - один из важнейших вопросов философии, который исследовался на протяжении веков. Рассмотрим, как различные философские системы подходят к определению этого понятия</a:t>
            </a:r>
            <a:r>
              <a:rPr lang="en-US" sz="1750" kern="0" spc="-36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ru-RU" sz="1750" kern="0" spc="-36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1750" kern="0" spc="-36" dirty="0">
              <a:solidFill>
                <a:srgbClr val="272525"/>
              </a:solidFill>
              <a:ea typeface="Inter" pitchFamily="34" charset="-122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1750" kern="0" spc="-36" dirty="0" smtClean="0">
              <a:solidFill>
                <a:srgbClr val="272525"/>
              </a:solidFill>
              <a:ea typeface="Inter" pitchFamily="34" charset="-12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ru-RU" sz="1750" kern="0" spc="-36" dirty="0" smtClean="0">
                <a:solidFill>
                  <a:srgbClr val="272525"/>
                </a:solidFill>
                <a:ea typeface="Inter" pitchFamily="34" charset="-122"/>
              </a:rPr>
              <a:t>Выполнил: Плотников Семён Викторович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1750" kern="0" spc="-36" dirty="0" smtClean="0">
                <a:solidFill>
                  <a:srgbClr val="272525"/>
                </a:solidFill>
                <a:ea typeface="Inter" pitchFamily="34" charset="-122"/>
              </a:rPr>
              <a:t>Проверил: </a:t>
            </a:r>
            <a:r>
              <a:rPr lang="ru-RU" sz="1750" kern="0" spc="-36" dirty="0" err="1" smtClean="0">
                <a:solidFill>
                  <a:srgbClr val="272525"/>
                </a:solidFill>
                <a:ea typeface="Inter" pitchFamily="34" charset="-122"/>
              </a:rPr>
              <a:t>Лаврикова</a:t>
            </a:r>
            <a:r>
              <a:rPr lang="ru-RU" sz="1750" kern="0" spc="-36" dirty="0" smtClean="0">
                <a:solidFill>
                  <a:srgbClr val="272525"/>
                </a:solidFill>
                <a:ea typeface="Inter" pitchFamily="34" charset="-122"/>
              </a:rPr>
              <a:t> Наталия Игоревна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4195"/>
            <a:ext cx="115943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Концепция истины в античной философии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40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Платон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93790" y="327136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Платон определял истину как соответствие вещи ее идее. Истина - это знание неизменных сущностей, доступных разуму.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599521" y="2640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Аристотель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591901" y="327136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Аристотель понимал истину как соответствие суждения реальности. Истина познается через чувственный опыт и логическое мышление.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Объективная и субъективная истина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Объективная истина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Истина, существующая независимо от человеческого сознания, познаваемая с помощью разума и опыта.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85242"/>
            <a:ext cx="29839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Субъективная истина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7566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Истина, основанная на личном восприятии, убеждениях и ценностях индивида.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885855"/>
            <a:ext cx="35502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Проблема объективности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Сложность достижения абсолютной объективности в познании мира.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303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442" y="2964894"/>
            <a:ext cx="11231880" cy="607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kern="0" spc="-115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Критерий истины в рационализме и эмпиризме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0442" y="5781080"/>
            <a:ext cx="13269516" cy="22860"/>
          </a:xfrm>
          <a:prstGeom prst="roundRect">
            <a:avLst>
              <a:gd name="adj" fmla="val 357214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5059799" y="5100638"/>
            <a:ext cx="22860" cy="680442"/>
          </a:xfrm>
          <a:prstGeom prst="roundRect">
            <a:avLst>
              <a:gd name="adj" fmla="val 357214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4852511" y="5562362"/>
            <a:ext cx="437436" cy="43743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12650" y="5635228"/>
            <a:ext cx="117038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kern="0" spc="-6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3856077" y="3863935"/>
            <a:ext cx="2430304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b="1" kern="0" spc="-5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Рационализм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874752" y="4284226"/>
            <a:ext cx="8392954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Истина постигается разумом, логическими умозаключениями. Критерий истины - непротиворечивость и очевидность.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9547741" y="5781080"/>
            <a:ext cx="22860" cy="680442"/>
          </a:xfrm>
          <a:prstGeom prst="roundRect">
            <a:avLst>
              <a:gd name="adj" fmla="val 357214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9340453" y="5562362"/>
            <a:ext cx="437436" cy="43743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71660" y="5635228"/>
            <a:ext cx="175022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kern="0" spc="-6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8344019" y="6655951"/>
            <a:ext cx="2430304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b="1" kern="0" spc="-5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Эмпиризм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5362694" y="7076242"/>
            <a:ext cx="8392954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Истина основана на чувственном опыте. Критерий истины - эмпирическая проверка и наблюдаемые факты.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770" y="530543"/>
            <a:ext cx="5145762" cy="602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kern="0" spc="-11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Роль веры и интуиции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70" y="1421606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60770" y="2095857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kern="0" spc="-5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Вера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6160770" y="2512457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Убеждение, не основанное на логике или фактах. Играет важную роль в духовной и религиозной сферах.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770" y="37067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60770" y="4381024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kern="0" spc="-5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Интуиция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6160770" y="4797623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Непосредственное, неосознанное постижение истины. Важна в творчестве, принятии решений, духовном познании.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770" y="5991939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60770" y="6666190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kern="0" spc="-5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Соотношение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6160770" y="7082790"/>
            <a:ext cx="7795260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Вера и интуиция дополняют рациональное познание, но не могут заменить его полностью.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32133"/>
            <a:ext cx="71112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Проблема интерпретации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62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0599" y="5121235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036225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Множественность подходов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880973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Одно и то же явление может интерпретироваться по-разному в зависимости от теоретических установок.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0362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0076" y="5121235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0362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Контекстуальность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526643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Истина зависит от исторического, культурного и социального контекста.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0362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0509" y="5121235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0362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Гибкость трактовок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526643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Возможность переосмысления и переинтерпретации фактов по мере накопления новых знаний.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85292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Практика как критерий истины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7523" y="2959179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Практика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79777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Критерий истины - применимость знаний на практике, их эффективность.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9306" y="4469249"/>
            <a:ext cx="1700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3079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Преобразование мира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Истинное знание должно давать возможность преобразовывать и улучшать окружающую действительность.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7043" y="6195774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Обратная связь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Практика позволяет осуществлять проверку и совершенствование теоретических положений.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77253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Перспективы исследования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669852"/>
          </a:xfrm>
          <a:prstGeom prst="roundRect">
            <a:avLst>
              <a:gd name="adj" fmla="val 57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686050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04693"/>
            <a:ext cx="32741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Междисциплинарность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3194328" y="2795111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Интеграция знаний из различных областей - ключ к более глубокому пониманию природы истины.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861078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469249"/>
            <a:ext cx="1700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Критический анализ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Необходимость постоянного пересмотра и переосмысления существующих теорий.</a:t>
            </a:r>
            <a:endParaRPr lang="en-US" sz="3200" dirty="0"/>
          </a:p>
        </p:txBody>
      </p:sp>
      <p:sp>
        <p:nvSpPr>
          <p:cNvPr id="12" name="Shape 10"/>
          <p:cNvSpPr/>
          <p:nvPr/>
        </p:nvSpPr>
        <p:spPr>
          <a:xfrm>
            <a:off x="5254704" y="5515689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644277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252448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8710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Открытость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7542014" y="6361509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Готовность признавать ограниченность собственных взглядов и учиться у других.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6122" y="637342"/>
            <a:ext cx="4498419" cy="562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kern="0" spc="-106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Итоги и выводы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116122" y="1559243"/>
            <a:ext cx="7884557" cy="593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kern="0" spc="-1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8933736" y="2377797"/>
            <a:ext cx="2249210" cy="281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400" b="1" kern="0" spc="-5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Многообразие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116122" y="2766774"/>
            <a:ext cx="7884557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Различные философские </a:t>
            </a:r>
            <a:r>
              <a:rPr lang="en-US" sz="24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системы</a:t>
            </a: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ru-RU" sz="2400" kern="0" spc="-28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250"/>
              </a:lnSpc>
              <a:buNone/>
            </a:pPr>
            <a:r>
              <a:rPr lang="en-US" sz="2400" kern="0" spc="-28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предлагают</a:t>
            </a:r>
            <a:r>
              <a:rPr lang="en-US" sz="2400" kern="0" spc="-28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разные критерии истины.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116122" y="3684151"/>
            <a:ext cx="7884557" cy="593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kern="0" spc="-1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8933736" y="4502706"/>
            <a:ext cx="2249210" cy="281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400" b="1" kern="0" spc="-5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Сложность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116122" y="4891683"/>
            <a:ext cx="7884557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Достижение абсолютной объективности в познании </a:t>
            </a:r>
            <a:r>
              <a:rPr lang="en-US" sz="24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мира</a:t>
            </a: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ru-RU" sz="2400" kern="0" spc="-28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250"/>
              </a:lnSpc>
              <a:buNone/>
            </a:pPr>
            <a:r>
              <a:rPr lang="en-US" sz="2400" kern="0" spc="-28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является</a:t>
            </a:r>
            <a:r>
              <a:rPr lang="en-US" sz="2400" kern="0" spc="-28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непростой задачей.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6116122" y="5809059"/>
            <a:ext cx="7884557" cy="593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50"/>
              </a:lnSpc>
              <a:buNone/>
            </a:pPr>
            <a:r>
              <a:rPr lang="en-US" sz="4650" b="1" kern="0" spc="-1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8933736" y="6627614"/>
            <a:ext cx="2249210" cy="281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400" b="1" kern="0" spc="-5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Перспективы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116122" y="7016591"/>
            <a:ext cx="7884557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4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Междисциплинарные исследования и критический анализ помогут углубить понимание природы истины.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402</Words>
  <Application>Microsoft Office PowerPoint</Application>
  <PresentationFormat>Произвольный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Arial</vt:lpstr>
      <vt:lpstr>Inter</vt:lpstr>
      <vt:lpstr>Inter Bold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5</cp:revision>
  <dcterms:created xsi:type="dcterms:W3CDTF">2024-11-15T16:17:56Z</dcterms:created>
  <dcterms:modified xsi:type="dcterms:W3CDTF">2024-12-07T05:53:58Z</dcterms:modified>
</cp:coreProperties>
</file>