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57" r:id="rId4"/>
    <p:sldId id="267" r:id="rId5"/>
    <p:sldId id="264" r:id="rId6"/>
    <p:sldId id="273" r:id="rId7"/>
    <p:sldId id="263" r:id="rId8"/>
    <p:sldId id="262" r:id="rId9"/>
    <p:sldId id="266" r:id="rId10"/>
    <p:sldId id="265" r:id="rId11"/>
    <p:sldId id="271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DAEB"/>
    <a:srgbClr val="FECA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A924E-9384-4277-9172-859A9BBEA1BF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724EC-7661-4243-A960-0CDA2229E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724EC-7661-4243-A960-0CDA2229E8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lgerian" pitchFamily="82" charset="0"/>
              </a:rPr>
              <a:t/>
            </a:r>
            <a:br>
              <a:rPr lang="en-US" sz="2800" b="1" dirty="0" smtClean="0">
                <a:latin typeface="Algerian" pitchFamily="82" charset="0"/>
              </a:rPr>
            </a:br>
            <a:r>
              <a:rPr lang="en-US" sz="2800" b="1" dirty="0" smtClean="0">
                <a:latin typeface="Algerian" pitchFamily="82" charset="0"/>
              </a:rPr>
              <a:t/>
            </a:r>
            <a:br>
              <a:rPr lang="en-US" sz="2800" b="1" dirty="0" smtClean="0">
                <a:latin typeface="Algerian" pitchFamily="82" charset="0"/>
              </a:rPr>
            </a:br>
            <a:r>
              <a:rPr lang="en-US" sz="2800" b="1" dirty="0" smtClean="0">
                <a:latin typeface="Algerian" pitchFamily="82" charset="0"/>
              </a:rPr>
              <a:t/>
            </a:r>
            <a:br>
              <a:rPr lang="en-US" sz="2800" b="1" dirty="0" smtClean="0">
                <a:latin typeface="Algerian" pitchFamily="82" charset="0"/>
              </a:rPr>
            </a:br>
            <a:r>
              <a:rPr lang="en-US" sz="2800" b="1" dirty="0" smtClean="0">
                <a:latin typeface="Algerian" pitchFamily="82" charset="0"/>
              </a:rPr>
              <a:t>What</a:t>
            </a:r>
            <a:br>
              <a:rPr lang="en-US" sz="2800" b="1" dirty="0" smtClean="0">
                <a:latin typeface="Algerian" pitchFamily="82" charset="0"/>
              </a:rPr>
            </a:br>
            <a:r>
              <a:rPr lang="en-US" sz="2800" b="1" dirty="0" smtClean="0">
                <a:latin typeface="Algerian" pitchFamily="82" charset="0"/>
              </a:rPr>
              <a:t> do you think </a:t>
            </a:r>
            <a:br>
              <a:rPr lang="en-US" sz="2800" b="1" dirty="0" smtClean="0">
                <a:latin typeface="Algerian" pitchFamily="82" charset="0"/>
              </a:rPr>
            </a:br>
            <a:r>
              <a:rPr lang="en-US" sz="2800" b="1" dirty="0" smtClean="0">
                <a:latin typeface="Algerian" pitchFamily="82" charset="0"/>
              </a:rPr>
              <a:t>we are going </a:t>
            </a:r>
            <a:br>
              <a:rPr lang="en-US" sz="2800" b="1" dirty="0" smtClean="0">
                <a:latin typeface="Algerian" pitchFamily="82" charset="0"/>
              </a:rPr>
            </a:br>
            <a:r>
              <a:rPr lang="en-US" sz="2800" b="1" dirty="0" smtClean="0">
                <a:latin typeface="Algerian" pitchFamily="82" charset="0"/>
              </a:rPr>
              <a:t>to  speak  about</a:t>
            </a:r>
            <a:r>
              <a:rPr lang="ru-RU" sz="2800" b="1" dirty="0" smtClean="0">
                <a:latin typeface="Algerian" pitchFamily="82" charset="0"/>
              </a:rPr>
              <a:t>?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772524" flipH="1" flipV="1">
            <a:off x="7694540" y="4681002"/>
            <a:ext cx="45719" cy="476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2.gstatic.com/images?q=tbn:ANd9GcRRdUykZo91IuwHjeTvj1lO1mHzbZnA10S1x1zzK1YA4GF000H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2514600" cy="2203338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1"/>
            <a:ext cx="2667000" cy="19812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495800"/>
            <a:ext cx="2373313" cy="2216150"/>
          </a:xfrm>
          <a:prstGeom prst="rect">
            <a:avLst/>
          </a:prstGeom>
          <a:noFill/>
        </p:spPr>
      </p:pic>
      <p:pic>
        <p:nvPicPr>
          <p:cNvPr id="11265" name="Picture 1" descr="C:\Documents and Settings\User\Рабочий стол\ТОМЕ\images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438400"/>
            <a:ext cx="2590800" cy="18288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4958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2538" indent="-169863"/>
            <a:r>
              <a:rPr lang="en-US" dirty="0"/>
              <a:t>Get up early and go to bed early</a:t>
            </a:r>
          </a:p>
          <a:p>
            <a:pPr marL="1252538" indent="-169863"/>
            <a:r>
              <a:rPr lang="en-US" dirty="0"/>
              <a:t>Wash your hands before eating</a:t>
            </a:r>
          </a:p>
          <a:p>
            <a:pPr marL="1252538" indent="-169863"/>
            <a:r>
              <a:rPr lang="en-US" dirty="0"/>
              <a:t>Go in for sports</a:t>
            </a:r>
          </a:p>
          <a:p>
            <a:pPr marL="1252538" indent="-169863"/>
            <a:r>
              <a:rPr lang="en-US" dirty="0"/>
              <a:t>Sleep enough</a:t>
            </a:r>
          </a:p>
          <a:p>
            <a:pPr marL="1252538" indent="-169863"/>
            <a:r>
              <a:rPr lang="en-US" dirty="0"/>
              <a:t>Take a cold shower</a:t>
            </a:r>
          </a:p>
          <a:p>
            <a:pPr marL="1252538" indent="-169863"/>
            <a:r>
              <a:rPr lang="en-US" dirty="0"/>
              <a:t>Air the room</a:t>
            </a:r>
            <a:endParaRPr lang="ru-RU" dirty="0"/>
          </a:p>
        </p:txBody>
      </p:sp>
      <p:pic>
        <p:nvPicPr>
          <p:cNvPr id="15365" name="Picture 5" descr="smile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188913"/>
            <a:ext cx="476250" cy="438150"/>
          </a:xfrm>
          <a:prstGeom prst="rect">
            <a:avLst/>
          </a:prstGeom>
          <a:noFill/>
        </p:spPr>
      </p:pic>
      <p:pic>
        <p:nvPicPr>
          <p:cNvPr id="15366" name="Picture 6" descr="water1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1338263" cy="1851025"/>
          </a:xfrm>
          <a:prstGeom prst="rect">
            <a:avLst/>
          </a:prstGeom>
          <a:noFill/>
        </p:spPr>
      </p:pic>
      <p:pic>
        <p:nvPicPr>
          <p:cNvPr id="15367" name="Picture 7" descr="soccer_player_animat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0"/>
            <a:ext cx="1398587" cy="1584325"/>
          </a:xfrm>
          <a:prstGeom prst="rect">
            <a:avLst/>
          </a:prstGeom>
          <a:noFill/>
        </p:spPr>
      </p:pic>
      <p:pic>
        <p:nvPicPr>
          <p:cNvPr id="15368" name="Picture 8" descr="normal_e8d4d46d4f0ce246477e4eda099239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4775" y="620713"/>
            <a:ext cx="1343025" cy="1793875"/>
          </a:xfrm>
          <a:prstGeom prst="rect">
            <a:avLst/>
          </a:prstGeom>
          <a:noFill/>
        </p:spPr>
      </p:pic>
      <p:pic>
        <p:nvPicPr>
          <p:cNvPr id="15369" name="Picture 9" descr="s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343400"/>
            <a:ext cx="1716087" cy="2160587"/>
          </a:xfrm>
          <a:prstGeom prst="rect">
            <a:avLst/>
          </a:prstGeom>
          <a:noFill/>
        </p:spPr>
      </p:pic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2484438" y="549275"/>
            <a:ext cx="4175125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Impact"/>
              </a:rPr>
              <a:t>You should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00"/>
              </a:solidFill>
              <a:latin typeface="Impact"/>
            </a:endParaRPr>
          </a:p>
        </p:txBody>
      </p:sp>
      <p:pic>
        <p:nvPicPr>
          <p:cNvPr id="9" name="Рисунок 8" descr="C:\Documents and Settings\User\Рабочий стол\ТОМЕ\p47_zdorovyiyobrazjizni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3048000"/>
            <a:ext cx="1905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The task is to complete  the sentences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7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…..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causes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makes  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affects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teeth yellow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obesity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slow reactions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skin unhealthy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headache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cancer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clothes smell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people  around us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speech unclear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rgbClr val="FECA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1200" dirty="0" smtClean="0"/>
              <a:t>Smoking                Good plain food         A healthy diet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 smtClean="0"/>
              <a:t>Personal hygiene   Taking drugs                Bad habits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 smtClean="0"/>
              <a:t>   Sleep for 7 or 8 hours         Drinking too much alcohol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 smtClean="0"/>
              <a:t>                                   Physical exercises               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1. The modern bad habits are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2. … is really a good way to live.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3. Our town life today gives us little opportunities for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4. Doctors always advice us to eat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5. … makes people healthy and keeps them fit.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6. If you want to keep fit you must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7. … dangerous for our health.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8. A healthy way of life includes …  and absence of 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152400"/>
          <a:ext cx="83820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161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Smoking                Good plain food         A healthy 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diet  </a:t>
                      </a:r>
                      <a:endParaRPr lang="ru-RU" sz="2000" dirty="0" smtClean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Personal hygiene   Taking drugs                Bad habits</a:t>
                      </a:r>
                      <a:endParaRPr lang="ru-RU" sz="2000" dirty="0" smtClean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Sleep for 7 or 8 hours         Drinking too much alcohol</a:t>
                      </a:r>
                      <a:endParaRPr lang="ru-RU" sz="20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exercises                </a:t>
                      </a:r>
                      <a:endParaRPr lang="ru-RU" sz="20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5DAEB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C:\Users\Инна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90032"/>
            <a:ext cx="1371600" cy="1321171"/>
          </a:xfrm>
          <a:prstGeom prst="rect">
            <a:avLst/>
          </a:prstGeom>
          <a:noFill/>
        </p:spPr>
      </p:pic>
      <p:pic>
        <p:nvPicPr>
          <p:cNvPr id="6" name="Picture 4" descr="C:\Users\Ин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1295400" cy="128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0"/>
            <a:ext cx="1752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124200" y="1752600"/>
            <a:ext cx="3124200" cy="2362200"/>
          </a:xfrm>
          <a:prstGeom prst="ellipse">
            <a:avLst/>
          </a:prstGeom>
          <a:solidFill>
            <a:srgbClr val="35D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HEALTHY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WAY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Of LIFE</a:t>
            </a:r>
            <a:endParaRPr lang="ru-RU" sz="4000" b="1" dirty="0"/>
          </a:p>
        </p:txBody>
      </p:sp>
      <p:pic>
        <p:nvPicPr>
          <p:cNvPr id="17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524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7244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133600"/>
            <a:ext cx="1981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2209800"/>
            <a:ext cx="1914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Environmentally Friendly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4495800"/>
            <a:ext cx="2095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www.tanap.com/en/wp-content/uploads/2012/06/cevre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76200"/>
            <a:ext cx="18764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209800" y="1066800"/>
            <a:ext cx="1143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0" idx="3"/>
          </p:cNvCxnSpPr>
          <p:nvPr/>
        </p:nvCxnSpPr>
        <p:spPr>
          <a:xfrm>
            <a:off x="2286000" y="3014663"/>
            <a:ext cx="76200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6324600" y="2971800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1"/>
          </p:cNvCxnSpPr>
          <p:nvPr/>
        </p:nvCxnSpPr>
        <p:spPr>
          <a:xfrm rot="10800000" flipV="1">
            <a:off x="6019800" y="1066800"/>
            <a:ext cx="914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3" idx="3"/>
          </p:cNvCxnSpPr>
          <p:nvPr/>
        </p:nvCxnSpPr>
        <p:spPr>
          <a:xfrm flipV="1">
            <a:off x="2362200" y="3886200"/>
            <a:ext cx="1143000" cy="153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9" idx="1"/>
          </p:cNvCxnSpPr>
          <p:nvPr/>
        </p:nvCxnSpPr>
        <p:spPr>
          <a:xfrm rot="10800000">
            <a:off x="5715000" y="3962400"/>
            <a:ext cx="1066800" cy="15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610100" y="43053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6" idx="0"/>
          </p:cNvCxnSpPr>
          <p:nvPr/>
        </p:nvCxnSpPr>
        <p:spPr>
          <a:xfrm rot="16200000" flipH="1">
            <a:off x="4533900" y="16383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6383000" y="1401762"/>
            <a:ext cx="76200" cy="12223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            Physical                       </a:t>
            </a:r>
            <a:r>
              <a:rPr lang="en-US" b="1" dirty="0" smtClean="0"/>
              <a:t> </a:t>
            </a:r>
            <a:r>
              <a:rPr lang="en-US" dirty="0" smtClean="0"/>
              <a:t>low-fat food       </a:t>
            </a:r>
            <a:endParaRPr lang="ru-RU" dirty="0" smtClean="0"/>
          </a:p>
          <a:p>
            <a:r>
              <a:rPr lang="en-US" dirty="0" smtClean="0"/>
              <a:t>              Taking                           breakfast</a:t>
            </a:r>
            <a:endParaRPr lang="ru-RU" dirty="0" smtClean="0"/>
          </a:p>
          <a:p>
            <a:r>
              <a:rPr lang="en-US" dirty="0" smtClean="0"/>
              <a:t>              Personal                       activity</a:t>
            </a:r>
            <a:endParaRPr lang="ru-RU" dirty="0" smtClean="0"/>
          </a:p>
          <a:p>
            <a:r>
              <a:rPr lang="en-US" dirty="0" smtClean="0"/>
              <a:t>              Skipping                       alcohol</a:t>
            </a:r>
            <a:endParaRPr lang="ru-RU" dirty="0" smtClean="0"/>
          </a:p>
          <a:p>
            <a:r>
              <a:rPr lang="en-US" dirty="0" smtClean="0"/>
              <a:t>              Regular</a:t>
            </a:r>
            <a:r>
              <a:rPr lang="ru-RU" dirty="0" smtClean="0"/>
              <a:t>                       </a:t>
            </a:r>
            <a:r>
              <a:rPr lang="en-US" dirty="0" smtClean="0"/>
              <a:t>  drugs</a:t>
            </a:r>
            <a:endParaRPr lang="ru-RU" dirty="0" smtClean="0"/>
          </a:p>
          <a:p>
            <a:r>
              <a:rPr lang="en-US" dirty="0" smtClean="0"/>
              <a:t>              Environmental</a:t>
            </a:r>
            <a:r>
              <a:rPr lang="ru-RU" dirty="0" smtClean="0"/>
              <a:t>         </a:t>
            </a:r>
            <a:r>
              <a:rPr lang="en-US" dirty="0" smtClean="0"/>
              <a:t>   diet</a:t>
            </a:r>
            <a:endParaRPr lang="ru-RU" dirty="0" smtClean="0"/>
          </a:p>
          <a:p>
            <a:r>
              <a:rPr lang="en-US" dirty="0" smtClean="0"/>
              <a:t>              Health</a:t>
            </a:r>
            <a:r>
              <a:rPr lang="ru-RU" dirty="0" smtClean="0"/>
              <a:t>                       </a:t>
            </a:r>
            <a:r>
              <a:rPr lang="en-US" dirty="0" smtClean="0"/>
              <a:t>   hygiene</a:t>
            </a:r>
            <a:endParaRPr lang="ru-RU" dirty="0" smtClean="0"/>
          </a:p>
          <a:p>
            <a:r>
              <a:rPr lang="en-US" dirty="0" smtClean="0"/>
              <a:t>              Healthy</a:t>
            </a:r>
            <a:r>
              <a:rPr lang="ru-RU" dirty="0" smtClean="0"/>
              <a:t>                     </a:t>
            </a:r>
            <a:r>
              <a:rPr lang="en-US" dirty="0" smtClean="0"/>
              <a:t>   meals</a:t>
            </a:r>
            <a:endParaRPr lang="ru-RU" dirty="0" smtClean="0"/>
          </a:p>
          <a:p>
            <a:r>
              <a:rPr lang="en-US" dirty="0" smtClean="0"/>
              <a:t>              Eating                           influence</a:t>
            </a:r>
            <a:endParaRPr lang="ru-RU" dirty="0" smtClean="0"/>
          </a:p>
          <a:p>
            <a:r>
              <a:rPr lang="en-US" dirty="0" smtClean="0"/>
              <a:t>              Drinking </a:t>
            </a:r>
            <a:r>
              <a:rPr lang="ru-RU" dirty="0" smtClean="0"/>
              <a:t>                       </a:t>
            </a:r>
            <a:r>
              <a:rPr lang="en-US" dirty="0" smtClean="0"/>
              <a:t>habits</a:t>
            </a:r>
            <a:endParaRPr lang="ru-RU" dirty="0"/>
          </a:p>
        </p:txBody>
      </p:sp>
      <p:pic>
        <p:nvPicPr>
          <p:cNvPr id="5" name="Рисунок 4" descr="C:\Documents and Settings\User\Рабочий стол\ТОМЕ\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59612">
            <a:off x="7445786" y="376635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ТОМЕ\n_599fot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560131">
            <a:off x="7006967" y="4799859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inzdrav.gov.by/dadvimages/000649_816008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9959609">
            <a:off x="-146436" y="193917"/>
            <a:ext cx="1904686" cy="163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tomsk.ru/userpic/news/2011/Oct/13/217590_view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9991493">
            <a:off x="-132861" y="4721870"/>
            <a:ext cx="2057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851275" y="1484313"/>
            <a:ext cx="1609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Smoking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3635375" y="1916113"/>
            <a:ext cx="1914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Exercising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268538" y="2349500"/>
            <a:ext cx="4791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Drinking too much alcohol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372225" y="3716338"/>
            <a:ext cx="1657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Snacking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059113" y="3357563"/>
            <a:ext cx="2897187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Good plain food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3276600" y="3860800"/>
            <a:ext cx="2390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Taking drugs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3203575" y="4365625"/>
            <a:ext cx="2505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A healthy diet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2411413" y="4797425"/>
            <a:ext cx="426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Eating too many sweets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2484438" y="5300663"/>
            <a:ext cx="3867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Taking a cold shower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2700338" y="5805488"/>
            <a:ext cx="3248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Physical inactivity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2627313" y="6334125"/>
            <a:ext cx="3048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Personal hygiene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2486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Health Habits</a:t>
            </a: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15000">
                    <a:srgbClr val="66008F"/>
                  </a:gs>
                  <a:gs pos="32499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1">
                    <a:srgbClr val="FF0000"/>
                  </a:gs>
                  <a:gs pos="67501">
                    <a:srgbClr val="BA0066"/>
                  </a:gs>
                  <a:gs pos="85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4120" name="WordArt 24"/>
          <p:cNvSpPr>
            <a:spLocks noChangeArrowheads="1" noChangeShapeType="1" noTextEdit="1"/>
          </p:cNvSpPr>
          <p:nvPr/>
        </p:nvSpPr>
        <p:spPr bwMode="auto">
          <a:xfrm>
            <a:off x="7308850" y="2349500"/>
            <a:ext cx="1609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Smoking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23" name="WordArt 27"/>
          <p:cNvSpPr>
            <a:spLocks noChangeArrowheads="1" noChangeShapeType="1" noTextEdit="1"/>
          </p:cNvSpPr>
          <p:nvPr/>
        </p:nvSpPr>
        <p:spPr bwMode="auto">
          <a:xfrm>
            <a:off x="250825" y="2565400"/>
            <a:ext cx="1914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Exercising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24" name="WordArt 28"/>
          <p:cNvSpPr>
            <a:spLocks noChangeArrowheads="1" noChangeShapeType="1" noTextEdit="1"/>
          </p:cNvSpPr>
          <p:nvPr/>
        </p:nvSpPr>
        <p:spPr bwMode="auto">
          <a:xfrm>
            <a:off x="6297613" y="2924175"/>
            <a:ext cx="28463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Drinking too </a:t>
            </a:r>
          </a:p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much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26" name="WordArt 30"/>
          <p:cNvSpPr>
            <a:spLocks noChangeArrowheads="1" noChangeShapeType="1" noTextEdit="1"/>
          </p:cNvSpPr>
          <p:nvPr/>
        </p:nvSpPr>
        <p:spPr bwMode="auto">
          <a:xfrm>
            <a:off x="179388" y="3357563"/>
            <a:ext cx="2897187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Good plain food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27" name="WordArt 31"/>
          <p:cNvSpPr>
            <a:spLocks noChangeArrowheads="1" noChangeShapeType="1" noTextEdit="1"/>
          </p:cNvSpPr>
          <p:nvPr/>
        </p:nvSpPr>
        <p:spPr bwMode="auto">
          <a:xfrm>
            <a:off x="6156325" y="4292600"/>
            <a:ext cx="2390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Taking drugs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28" name="WordArt 32"/>
          <p:cNvSpPr>
            <a:spLocks noChangeArrowheads="1" noChangeShapeType="1" noTextEdit="1"/>
          </p:cNvSpPr>
          <p:nvPr/>
        </p:nvSpPr>
        <p:spPr bwMode="auto">
          <a:xfrm>
            <a:off x="3492500" y="2924175"/>
            <a:ext cx="1657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Snacking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31" name="WordArt 35"/>
          <p:cNvSpPr>
            <a:spLocks noChangeArrowheads="1" noChangeShapeType="1" noTextEdit="1"/>
          </p:cNvSpPr>
          <p:nvPr/>
        </p:nvSpPr>
        <p:spPr bwMode="auto">
          <a:xfrm>
            <a:off x="323850" y="4292600"/>
            <a:ext cx="2505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A healthy diet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32" name="WordArt 36"/>
          <p:cNvSpPr>
            <a:spLocks noChangeArrowheads="1" noChangeShapeType="1" noTextEdit="1"/>
          </p:cNvSpPr>
          <p:nvPr/>
        </p:nvSpPr>
        <p:spPr bwMode="auto">
          <a:xfrm>
            <a:off x="5938838" y="4941888"/>
            <a:ext cx="32051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Eating too </a:t>
            </a:r>
          </a:p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many sweets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33" name="WordArt 37"/>
          <p:cNvSpPr>
            <a:spLocks noChangeArrowheads="1" noChangeShapeType="1" noTextEdit="1"/>
          </p:cNvSpPr>
          <p:nvPr/>
        </p:nvSpPr>
        <p:spPr bwMode="auto">
          <a:xfrm>
            <a:off x="250825" y="5300663"/>
            <a:ext cx="3867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Taking a cold shower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34" name="WordArt 38"/>
          <p:cNvSpPr>
            <a:spLocks noChangeArrowheads="1" noChangeShapeType="1" noTextEdit="1"/>
          </p:cNvSpPr>
          <p:nvPr/>
        </p:nvSpPr>
        <p:spPr bwMode="auto">
          <a:xfrm>
            <a:off x="5895975" y="5949950"/>
            <a:ext cx="3248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Physical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inactivity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35" name="WordArt 39"/>
          <p:cNvSpPr>
            <a:spLocks noChangeArrowheads="1" noChangeShapeType="1" noTextEdit="1"/>
          </p:cNvSpPr>
          <p:nvPr/>
        </p:nvSpPr>
        <p:spPr bwMode="auto">
          <a:xfrm>
            <a:off x="250825" y="6334125"/>
            <a:ext cx="3048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Personal hygiene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37" name="WordArt 41"/>
          <p:cNvSpPr>
            <a:spLocks noChangeArrowheads="1" noChangeShapeType="1" noTextEdit="1"/>
          </p:cNvSpPr>
          <p:nvPr/>
        </p:nvSpPr>
        <p:spPr bwMode="auto">
          <a:xfrm>
            <a:off x="250825" y="1628775"/>
            <a:ext cx="18002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Good</a:t>
            </a:r>
            <a:endParaRPr lang="ru-RU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138" name="WordArt 42"/>
          <p:cNvSpPr>
            <a:spLocks noChangeArrowheads="1" noChangeShapeType="1" noTextEdit="1"/>
          </p:cNvSpPr>
          <p:nvPr/>
        </p:nvSpPr>
        <p:spPr bwMode="auto">
          <a:xfrm>
            <a:off x="6732588" y="1628775"/>
            <a:ext cx="12954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Bad</a:t>
            </a:r>
            <a:endParaRPr lang="ru-RU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20" grpId="0" animBg="1"/>
      <p:bldP spid="4123" grpId="0" animBg="1"/>
      <p:bldP spid="4124" grpId="0" animBg="1"/>
      <p:bldP spid="4126" grpId="0" animBg="1"/>
      <p:bldP spid="4127" grpId="0" animBg="1"/>
      <p:bldP spid="4128" grpId="0" animBg="1"/>
      <p:bldP spid="4131" grpId="0" animBg="1"/>
      <p:bldP spid="4132" grpId="0" animBg="1"/>
      <p:bldP spid="4133" grpId="0" animBg="1"/>
      <p:bldP spid="4134" grpId="0" animBg="1"/>
      <p:bldP spid="4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2"/>
            <a:ext cx="8382000" cy="48529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wealth is good above health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day apple an away keeps doctor a</a:t>
            </a:r>
          </a:p>
          <a:p>
            <a:pPr algn="ctr"/>
            <a:r>
              <a:rPr lang="en-US" b="1" dirty="0">
                <a:solidFill>
                  <a:srgbClr val="00CC66"/>
                </a:solidFill>
              </a:rPr>
              <a:t>to and healthy bed wise makes a rise man early and early to wealthy</a:t>
            </a:r>
          </a:p>
          <a:p>
            <a:pPr algn="ctr"/>
            <a:r>
              <a:rPr lang="en-US" b="1" dirty="0">
                <a:solidFill>
                  <a:srgbClr val="660033"/>
                </a:solidFill>
              </a:rPr>
              <a:t>a mind sound in body a </a:t>
            </a:r>
            <a:r>
              <a:rPr lang="en-US" b="1" dirty="0" smtClean="0">
                <a:solidFill>
                  <a:srgbClr val="660033"/>
                </a:solidFill>
              </a:rPr>
              <a:t>sound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eat live to but, to eat not live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 who has everything and has hope he who has hope has health</a:t>
            </a:r>
          </a:p>
          <a:p>
            <a:pPr algn="ctr"/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71550" y="404813"/>
            <a:ext cx="7199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A50021"/>
                </a:solidFill>
              </a:rPr>
              <a:t>Put the words of the proverbs about health in a logical order</a:t>
            </a:r>
            <a:endParaRPr lang="ru-RU" sz="2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01268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 apple a day keeps the doctor away.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Health</a:t>
                      </a:r>
                      <a:r>
                        <a:rPr lang="en-US" sz="2400" baseline="0" dirty="0" smtClean="0"/>
                        <a:t> is above wealth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446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CC66"/>
                          </a:solidFill>
                        </a:rPr>
                        <a:t>Early  to bed and early to rise makes a man healthy, wealthy and wise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sound mind in a sound body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446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he who has health has hope and he  who has hope has everything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Eat to live,</a:t>
                      </a:r>
                      <a:r>
                        <a:rPr lang="en-US" sz="2400" baseline="0" dirty="0" smtClean="0"/>
                        <a:t> but not live to eat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1"/>
            <a:r>
              <a:rPr lang="en-US" sz="7200" dirty="0" smtClean="0"/>
              <a:t>What habit is the most dangerous for the person? </a:t>
            </a:r>
          </a:p>
          <a:p>
            <a:pPr lvl="1">
              <a:buNone/>
            </a:pPr>
            <a:endParaRPr lang="en-US" sz="7200" dirty="0" smtClean="0"/>
          </a:p>
          <a:p>
            <a:pPr lvl="1"/>
            <a:r>
              <a:rPr lang="en-US" sz="7200" dirty="0" smtClean="0"/>
              <a:t>What are the modern bad habits ? </a:t>
            </a:r>
          </a:p>
          <a:p>
            <a:pPr lvl="1">
              <a:buNone/>
            </a:pPr>
            <a:endParaRPr lang="en-US" sz="7200" dirty="0" smtClean="0"/>
          </a:p>
          <a:p>
            <a:pPr lvl="1"/>
            <a:r>
              <a:rPr lang="en-US" sz="7200" dirty="0" smtClean="0"/>
              <a:t>How many times a day do you eat? </a:t>
            </a:r>
          </a:p>
          <a:p>
            <a:pPr lvl="1">
              <a:buNone/>
            </a:pPr>
            <a:endParaRPr lang="en-US" sz="7200" dirty="0" smtClean="0"/>
          </a:p>
          <a:p>
            <a:pPr lvl="1"/>
            <a:r>
              <a:rPr lang="en-US" sz="7200" dirty="0" smtClean="0"/>
              <a:t>Do you often skip breakfast? </a:t>
            </a:r>
          </a:p>
          <a:p>
            <a:pPr lvl="1">
              <a:buNone/>
            </a:pPr>
            <a:endParaRPr lang="ru-RU" sz="7200" dirty="0" smtClean="0"/>
          </a:p>
          <a:p>
            <a:pPr lvl="1"/>
            <a:r>
              <a:rPr lang="en-US" sz="7200" dirty="0" smtClean="0"/>
              <a:t>Does our health depend on our way of life?</a:t>
            </a:r>
          </a:p>
          <a:p>
            <a:pPr lvl="1"/>
            <a:endParaRPr lang="ru-RU" sz="7200" dirty="0" smtClean="0"/>
          </a:p>
          <a:p>
            <a:pPr lvl="1"/>
            <a:r>
              <a:rPr lang="en-US" sz="7200" dirty="0" smtClean="0"/>
              <a:t>Do you like sweets? Do you eat a lot of sweets?</a:t>
            </a:r>
          </a:p>
          <a:p>
            <a:pPr lvl="1">
              <a:buNone/>
            </a:pPr>
            <a:endParaRPr lang="ru-RU" sz="7200" dirty="0" smtClean="0"/>
          </a:p>
          <a:p>
            <a:pPr lvl="1"/>
            <a:r>
              <a:rPr lang="en-US" sz="7200" dirty="0" smtClean="0"/>
              <a:t>Do you sometimes eat at night? </a:t>
            </a:r>
          </a:p>
          <a:p>
            <a:pPr lvl="1">
              <a:buNone/>
            </a:pPr>
            <a:endParaRPr lang="ru-RU" sz="7200" dirty="0" smtClean="0"/>
          </a:p>
          <a:p>
            <a:pPr lvl="1"/>
            <a:r>
              <a:rPr lang="en-US" sz="7200" dirty="0" smtClean="0"/>
              <a:t>When do people usually follow a diet? </a:t>
            </a:r>
          </a:p>
          <a:p>
            <a:pPr lvl="1"/>
            <a:endParaRPr lang="en-US" sz="7200" dirty="0" smtClean="0"/>
          </a:p>
          <a:p>
            <a:pPr lvl="1"/>
            <a:r>
              <a:rPr lang="en-US" sz="7200" dirty="0" smtClean="0"/>
              <a:t>Can a diet cause health problems?  </a:t>
            </a:r>
          </a:p>
          <a:p>
            <a:pPr lvl="1"/>
            <a:endParaRPr lang="en-US" sz="7200" dirty="0" smtClean="0"/>
          </a:p>
          <a:p>
            <a:pPr lvl="1"/>
            <a:r>
              <a:rPr lang="en-US" sz="7200" dirty="0" smtClean="0"/>
              <a:t>Should  we have our  meals at regular hours</a:t>
            </a:r>
            <a:r>
              <a:rPr lang="ru-RU" sz="7200" dirty="0" smtClean="0"/>
              <a:t>?</a:t>
            </a:r>
            <a:endParaRPr lang="en-US" sz="7200" dirty="0" smtClean="0"/>
          </a:p>
          <a:p>
            <a:pPr lvl="1"/>
            <a:endParaRPr lang="ru-RU" sz="7200" dirty="0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408737" cy="1009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Questions   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about 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health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marL="1701800" indent="-182563">
              <a:lnSpc>
                <a:spcPct val="80000"/>
              </a:lnSpc>
            </a:pPr>
            <a:r>
              <a:rPr lang="en-US" sz="2400" dirty="0"/>
              <a:t>Get up early and go to bed early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Wash your hands before eating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Smoke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Watch TV too long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Go in for sports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Clean your teeth once a day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Sleep enough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Take a cold shower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Eat too many sweets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Spend much time indoors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Eat between meals</a:t>
            </a:r>
          </a:p>
          <a:p>
            <a:pPr marL="1701800" indent="-182563">
              <a:lnSpc>
                <a:spcPct val="80000"/>
              </a:lnSpc>
            </a:pPr>
            <a:r>
              <a:rPr lang="en-US" sz="2400" dirty="0"/>
              <a:t>Air the room</a:t>
            </a:r>
            <a:endParaRPr lang="ru-RU" sz="24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1341438"/>
            <a:ext cx="4572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339933"/>
                </a:solidFill>
              </a:rPr>
              <a:t>You should</a:t>
            </a:r>
            <a:endParaRPr lang="ru-RU" sz="4400" b="1">
              <a:solidFill>
                <a:srgbClr val="339933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0" y="1341438"/>
            <a:ext cx="4572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3300"/>
                </a:solidFill>
              </a:rPr>
              <a:t>You shouldn’t</a:t>
            </a:r>
            <a:endParaRPr lang="ru-RU" sz="4400" b="1">
              <a:solidFill>
                <a:srgbClr val="FF3300"/>
              </a:solidFill>
            </a:endParaRP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4895850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Health Code</a:t>
            </a:r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19238" indent="-266700"/>
            <a:r>
              <a:rPr lang="en-US"/>
              <a:t>Smoke</a:t>
            </a:r>
          </a:p>
          <a:p>
            <a:pPr marL="1519238" indent="-266700"/>
            <a:r>
              <a:rPr lang="en-US"/>
              <a:t>Watch TV too long</a:t>
            </a:r>
          </a:p>
          <a:p>
            <a:pPr marL="1519238" indent="-266700"/>
            <a:r>
              <a:rPr lang="en-US"/>
              <a:t>Clean your teeth once a day</a:t>
            </a:r>
          </a:p>
          <a:p>
            <a:pPr marL="1519238" indent="-266700"/>
            <a:r>
              <a:rPr lang="en-US"/>
              <a:t>Eat too many sweets</a:t>
            </a:r>
          </a:p>
          <a:p>
            <a:pPr marL="1519238" indent="-266700"/>
            <a:r>
              <a:rPr lang="en-US"/>
              <a:t>Spend much time indoors</a:t>
            </a:r>
          </a:p>
          <a:p>
            <a:pPr marL="1519238" indent="-266700"/>
            <a:r>
              <a:rPr lang="en-US"/>
              <a:t>Eat between meals</a:t>
            </a:r>
            <a:endParaRPr lang="ru-RU"/>
          </a:p>
        </p:txBody>
      </p:sp>
      <p:pic>
        <p:nvPicPr>
          <p:cNvPr id="16388" name="Picture 4" descr="smile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88913"/>
            <a:ext cx="476250" cy="438150"/>
          </a:xfrm>
          <a:prstGeom prst="rect">
            <a:avLst/>
          </a:prstGeom>
          <a:noFill/>
        </p:spPr>
      </p:pic>
      <p:pic>
        <p:nvPicPr>
          <p:cNvPr id="16389" name="Picture 5" descr="21265360_IMG_5422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573463"/>
            <a:ext cx="2160588" cy="1619250"/>
          </a:xfrm>
          <a:prstGeom prst="rect">
            <a:avLst/>
          </a:prstGeom>
          <a:noFill/>
        </p:spPr>
      </p:pic>
      <p:pic>
        <p:nvPicPr>
          <p:cNvPr id="16390" name="Picture 6" descr="sn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24400"/>
            <a:ext cx="1627187" cy="1917700"/>
          </a:xfrm>
          <a:prstGeom prst="rect">
            <a:avLst/>
          </a:prstGeom>
          <a:noFill/>
        </p:spPr>
      </p:pic>
      <p:pic>
        <p:nvPicPr>
          <p:cNvPr id="16391" name="Picture 7" descr="Comp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5229225"/>
            <a:ext cx="1944687" cy="1457325"/>
          </a:xfrm>
          <a:prstGeom prst="rect">
            <a:avLst/>
          </a:prstGeom>
          <a:noFill/>
        </p:spPr>
      </p:pic>
      <p:pic>
        <p:nvPicPr>
          <p:cNvPr id="16392" name="Picture 8" descr="1506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1341438"/>
            <a:ext cx="863600" cy="863600"/>
          </a:xfrm>
          <a:prstGeom prst="rect">
            <a:avLst/>
          </a:prstGeom>
          <a:noFill/>
          <a:effectLst/>
        </p:spPr>
      </p:pic>
      <p:pic>
        <p:nvPicPr>
          <p:cNvPr id="16393" name="Picture 9" descr="2905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1268413"/>
            <a:ext cx="1871663" cy="1506537"/>
          </a:xfrm>
          <a:prstGeom prst="rect">
            <a:avLst/>
          </a:prstGeom>
          <a:noFill/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3600450" cy="792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You shouldn’t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484</Words>
  <PresentationFormat>Экран (4:3)</PresentationFormat>
  <Paragraphs>129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   What  do you think  we are going  to  speak  about?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The task is to complete  the sentences </vt:lpstr>
      <vt:lpstr>Слайд 12</vt:lpstr>
      <vt:lpstr>Smoking                Good plain food         A healthy diet   Personal hygiene   Taking drugs                Bad habits    Sleep for 7 or 8 hours         Drinking too much alcohol                                    Physical exercises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</dc:creator>
  <cp:lastModifiedBy>User</cp:lastModifiedBy>
  <cp:revision>87</cp:revision>
  <dcterms:created xsi:type="dcterms:W3CDTF">2014-01-20T15:53:16Z</dcterms:created>
  <dcterms:modified xsi:type="dcterms:W3CDTF">2015-09-28T12:20:13Z</dcterms:modified>
</cp:coreProperties>
</file>