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18" r:id="rId2"/>
    <p:sldId id="278" r:id="rId3"/>
    <p:sldId id="282" r:id="rId4"/>
    <p:sldId id="313" r:id="rId5"/>
    <p:sldId id="323" r:id="rId6"/>
    <p:sldId id="327" r:id="rId7"/>
    <p:sldId id="329" r:id="rId8"/>
    <p:sldId id="330" r:id="rId9"/>
    <p:sldId id="331" r:id="rId10"/>
    <p:sldId id="332" r:id="rId11"/>
    <p:sldId id="334" r:id="rId12"/>
    <p:sldId id="335" r:id="rId13"/>
    <p:sldId id="336" r:id="rId14"/>
    <p:sldId id="333" r:id="rId15"/>
    <p:sldId id="337" r:id="rId16"/>
    <p:sldId id="338" r:id="rId17"/>
    <p:sldId id="339" r:id="rId18"/>
    <p:sldId id="34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EB85"/>
    <a:srgbClr val="78E872"/>
    <a:srgbClr val="EFFD6F"/>
    <a:srgbClr val="FFB3B3"/>
    <a:srgbClr val="F89F56"/>
    <a:srgbClr val="FF9F9F"/>
    <a:srgbClr val="F2FD8B"/>
    <a:srgbClr val="F9AB6B"/>
    <a:srgbClr val="EEFD5F"/>
    <a:srgbClr val="F68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566" autoAdjust="0"/>
  </p:normalViewPr>
  <p:slideViewPr>
    <p:cSldViewPr>
      <p:cViewPr varScale="1">
        <p:scale>
          <a:sx n="86" d="100"/>
          <a:sy n="86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07.11.2024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6712" y="1687255"/>
            <a:ext cx="8640960" cy="672767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ИГРУШКА ЗАБАВА «ТАНЦУЮЩИЙ ДЕД МОРОЗ»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6712" y="1185609"/>
            <a:ext cx="8640960" cy="501645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18 ноября – День рождение Деда Мороза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8201" y="2502285"/>
            <a:ext cx="5112568" cy="3312368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Мвидео\Desktop\Новая папка (2)\Новая папка\IMG_20221206_220923.jpg"/>
          <p:cNvPicPr>
            <a:picLocks noChangeAspect="1" noChangeArrowheads="1"/>
          </p:cNvPicPr>
          <p:nvPr/>
        </p:nvPicPr>
        <p:blipFill>
          <a:blip r:embed="rId2" cstate="print"/>
          <a:srcRect l="12988" t="2421" r="10626" b="10818"/>
          <a:stretch>
            <a:fillRect/>
          </a:stretch>
        </p:blipFill>
        <p:spPr bwMode="auto">
          <a:xfrm>
            <a:off x="2344681" y="2618182"/>
            <a:ext cx="4819608" cy="3080574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DE105DF7-DA16-4FF6-87D1-1031986EFCB2}"/>
              </a:ext>
            </a:extLst>
          </p:cNvPr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МБОУ «Ок им. Владимира Храброго»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«Светлячок»), г. о. Серпухов</a:t>
            </a: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6C4FB6B1-1652-4E35-9CF7-5080C8831149}"/>
              </a:ext>
            </a:extLst>
          </p:cNvPr>
          <p:cNvSpPr/>
          <p:nvPr/>
        </p:nvSpPr>
        <p:spPr>
          <a:xfrm>
            <a:off x="251520" y="5956916"/>
            <a:ext cx="8640960" cy="7124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51845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фломастеры, цветные карандаши и рисуем на розовой части глаза, нос, щечки,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а на белой части рисуем рот, 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8.</a:t>
            </a:r>
          </a:p>
        </p:txBody>
      </p:sp>
      <p:pic>
        <p:nvPicPr>
          <p:cNvPr id="6" name="Picture 4" descr="C:\Users\Мвидео\Desktop\Новая папка (2)\Новая папка\IMG_20221206_22003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30" r="12071"/>
          <a:stretch>
            <a:fillRect/>
          </a:stretch>
        </p:blipFill>
        <p:spPr bwMode="auto">
          <a:xfrm>
            <a:off x="827584" y="1556792"/>
            <a:ext cx="7560840" cy="488510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62880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карандаш, лист цветной бумаги красного цвета. С помощью карандаша рисуем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на листе бумаги треугольник (треугольник должен немного выходить за пределы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розовой части), как показано на картинке. С помощью ножниц по контуру вырезаем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треугольник, 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9.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C:\Users\Мвидео\Desktop\Новая папка (2)\Новая папка\IMG_20221206_22014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000" r="6569"/>
          <a:stretch>
            <a:fillRect/>
          </a:stretch>
        </p:blipFill>
        <p:spPr bwMode="auto">
          <a:xfrm>
            <a:off x="395536" y="1772816"/>
            <a:ext cx="3960440" cy="2520280"/>
          </a:xfrm>
          <a:prstGeom prst="roundRect">
            <a:avLst/>
          </a:prstGeom>
          <a:noFill/>
        </p:spPr>
      </p:pic>
      <p:pic>
        <p:nvPicPr>
          <p:cNvPr id="11267" name="Picture 3" descr="C:\Users\Мвидео\Desktop\Новая папка (2)\Новая папка\IMG_20221206_22023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8725"/>
          <a:stretch>
            <a:fillRect/>
          </a:stretch>
        </p:blipFill>
        <p:spPr bwMode="auto">
          <a:xfrm>
            <a:off x="4788024" y="3933056"/>
            <a:ext cx="3960440" cy="252028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412776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получившуюся заготовку - треугольник, загибаем его немного снизу,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 Затем загибаем угол сверху (немного наискось), как показано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10.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C:\Users\Мвидео\Desktop\Новая папка (2)\Новая папка\IMG_20221206_220303.jpg"/>
          <p:cNvPicPr>
            <a:picLocks noChangeAspect="1" noChangeArrowheads="1"/>
          </p:cNvPicPr>
          <p:nvPr/>
        </p:nvPicPr>
        <p:blipFill>
          <a:blip r:embed="rId2" cstate="print"/>
          <a:srcRect l="4839" r="6451"/>
          <a:stretch>
            <a:fillRect/>
          </a:stretch>
        </p:blipFill>
        <p:spPr bwMode="auto">
          <a:xfrm>
            <a:off x="395536" y="1556792"/>
            <a:ext cx="3960440" cy="2512373"/>
          </a:xfrm>
          <a:prstGeom prst="roundRect">
            <a:avLst/>
          </a:prstGeom>
          <a:noFill/>
        </p:spPr>
      </p:pic>
      <p:pic>
        <p:nvPicPr>
          <p:cNvPr id="12291" name="Picture 3" descr="C:\Users\Мвидео\Desktop\Новая папка (2)\Новая папка\IMG_20221206_22031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6838" r="2552"/>
          <a:stretch>
            <a:fillRect/>
          </a:stretch>
        </p:blipFill>
        <p:spPr bwMode="auto">
          <a:xfrm>
            <a:off x="4788024" y="3933056"/>
            <a:ext cx="3960440" cy="252028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412776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карандаш, лист бумаги белого цвета. С помощью карандаша рисуем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маленький круг, как показано на картинке. С помощью ножниц по контуру вырезаем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получившуюся заготовку, 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11.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Мвидео\Desktop\Новая папка (2)\Новая папка\IMG_20221206_220358.jpg"/>
          <p:cNvPicPr>
            <a:picLocks noChangeAspect="1" noChangeArrowheads="1"/>
          </p:cNvPicPr>
          <p:nvPr/>
        </p:nvPicPr>
        <p:blipFill>
          <a:blip r:embed="rId2" cstate="print"/>
          <a:srcRect l="4823" r="6745"/>
          <a:stretch>
            <a:fillRect/>
          </a:stretch>
        </p:blipFill>
        <p:spPr bwMode="auto">
          <a:xfrm>
            <a:off x="395536" y="1556792"/>
            <a:ext cx="3960440" cy="2520280"/>
          </a:xfrm>
          <a:prstGeom prst="roundRect">
            <a:avLst/>
          </a:prstGeom>
          <a:noFill/>
        </p:spPr>
      </p:pic>
      <p:pic>
        <p:nvPicPr>
          <p:cNvPr id="14338" name="Picture 2" descr="C:\Users\Мвидео\Desktop\Новая папка (2)\Новая папка\IMG_20221206_220516.jpg"/>
          <p:cNvPicPr>
            <a:picLocks noChangeAspect="1" noChangeArrowheads="1"/>
          </p:cNvPicPr>
          <p:nvPr/>
        </p:nvPicPr>
        <p:blipFill>
          <a:blip r:embed="rId3" cstate="print"/>
          <a:srcRect l="6504" r="4054"/>
          <a:stretch>
            <a:fillRect/>
          </a:stretch>
        </p:blipFill>
        <p:spPr bwMode="auto">
          <a:xfrm>
            <a:off x="4788024" y="3933056"/>
            <a:ext cx="3960440" cy="249182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51845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клей, получившуюся заготовку - круг. С помощью клея приклеиваем ее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верхний загнутый угол, 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12.</a:t>
            </a:r>
          </a:p>
        </p:txBody>
      </p:sp>
      <p:pic>
        <p:nvPicPr>
          <p:cNvPr id="13315" name="Picture 3" descr="C:\Users\Мвидео\Desktop\Новая папка (2)\Новая папка\IMG_20221206_220553.jpg"/>
          <p:cNvPicPr>
            <a:picLocks noChangeAspect="1" noChangeArrowheads="1"/>
          </p:cNvPicPr>
          <p:nvPr/>
        </p:nvPicPr>
        <p:blipFill>
          <a:blip r:embed="rId2" cstate="print"/>
          <a:srcRect l="4138" r="8968"/>
          <a:stretch>
            <a:fillRect/>
          </a:stretch>
        </p:blipFill>
        <p:spPr bwMode="auto">
          <a:xfrm>
            <a:off x="827584" y="1556792"/>
            <a:ext cx="7560840" cy="489654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51845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Промазываем клеем нижний край треугольника и приклеиваем его с обратной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стороны  к заготовке №1, 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13.</a:t>
            </a:r>
          </a:p>
        </p:txBody>
      </p:sp>
      <p:pic>
        <p:nvPicPr>
          <p:cNvPr id="15362" name="Picture 2" descr="C:\Users\Мвидео\Desktop\Новая папка (2)\Новая папка\IMG_20221206_220631.jpg"/>
          <p:cNvPicPr>
            <a:picLocks noChangeAspect="1" noChangeArrowheads="1"/>
          </p:cNvPicPr>
          <p:nvPr/>
        </p:nvPicPr>
        <p:blipFill>
          <a:blip r:embed="rId2" cstate="print"/>
          <a:srcRect r="13105"/>
          <a:stretch>
            <a:fillRect/>
          </a:stretch>
        </p:blipFill>
        <p:spPr bwMode="auto">
          <a:xfrm>
            <a:off x="827584" y="1556792"/>
            <a:ext cx="7560841" cy="489654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51845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карандаш и рисуем на основе №1 линии (обозначаем бороду Деда Мороза),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как показано на картинке.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Игрушка забава «Дед Мороз» готова!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14.</a:t>
            </a:r>
          </a:p>
        </p:txBody>
      </p:sp>
      <p:pic>
        <p:nvPicPr>
          <p:cNvPr id="6" name="Picture 2" descr="C:\Users\Мвидео\Desktop\Новая папка (2)\Новая папка\IMG_20221206_22084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196" r="6047"/>
          <a:stretch>
            <a:fillRect/>
          </a:stretch>
        </p:blipFill>
        <p:spPr bwMode="auto">
          <a:xfrm>
            <a:off x="827584" y="1556791"/>
            <a:ext cx="7560840" cy="485754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115616" y="2132856"/>
            <a:ext cx="6984776" cy="45365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8712968" cy="792088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Игрушка забава «Дед Мороз» станет оригинальным подарком к празднику.</a:t>
            </a:r>
          </a:p>
        </p:txBody>
      </p:sp>
      <p:pic>
        <p:nvPicPr>
          <p:cNvPr id="17410" name="Picture 2" descr="C:\Users\Мвидео\Desktop\Новая папка (2)\Новая папка\IMG_20221206_22092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850" t="2421" r="6353" b="3821"/>
          <a:stretch>
            <a:fillRect/>
          </a:stretch>
        </p:blipFill>
        <p:spPr bwMode="auto">
          <a:xfrm>
            <a:off x="1259632" y="2276872"/>
            <a:ext cx="6696744" cy="4216469"/>
          </a:xfrm>
          <a:prstGeom prst="round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12968" cy="79208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С помощью пальчика приводим игрушку в действие (качается).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6712" y="1687255"/>
            <a:ext cx="8640960" cy="672767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ИГРУШКА ЗАБАВА «ТАНЦУЮЩИЙ ДЕД МОРОЗ»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6712" y="1185609"/>
            <a:ext cx="8640960" cy="501645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18 ноября – День рождение Деда Мороза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8201" y="2502285"/>
            <a:ext cx="5112568" cy="3312368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Мвидео\Desktop\Новая папка (2)\Новая папка\IMG_20221206_220923.jpg"/>
          <p:cNvPicPr>
            <a:picLocks noChangeAspect="1" noChangeArrowheads="1"/>
          </p:cNvPicPr>
          <p:nvPr/>
        </p:nvPicPr>
        <p:blipFill>
          <a:blip r:embed="rId2" cstate="print"/>
          <a:srcRect l="12988" t="2421" r="10626" b="10818"/>
          <a:stretch>
            <a:fillRect/>
          </a:stretch>
        </p:blipFill>
        <p:spPr bwMode="auto">
          <a:xfrm>
            <a:off x="2344681" y="2618182"/>
            <a:ext cx="4819608" cy="3080574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DE105DF7-DA16-4FF6-87D1-1031986EFCB2}"/>
              </a:ext>
            </a:extLst>
          </p:cNvPr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МБОУ «Ок им. Владимира Храброго»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«Светлячок»), г. о. Серпухов</a:t>
            </a: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6C4FB6B1-1652-4E35-9CF7-5080C8831149}"/>
              </a:ext>
            </a:extLst>
          </p:cNvPr>
          <p:cNvSpPr/>
          <p:nvPr/>
        </p:nvSpPr>
        <p:spPr>
          <a:xfrm>
            <a:off x="251520" y="5956916"/>
            <a:ext cx="8640960" cy="7124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  <p:extLst>
      <p:ext uri="{BB962C8B-B14F-4D97-AF65-F5344CB8AC3E}">
        <p14:creationId xmlns:p14="http://schemas.microsoft.com/office/powerpoint/2010/main" val="346428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9830698-7273-4C9E-B083-3C38EB43AEFA}"/>
              </a:ext>
            </a:extLst>
          </p:cNvPr>
          <p:cNvSpPr/>
          <p:nvPr/>
        </p:nvSpPr>
        <p:spPr>
          <a:xfrm>
            <a:off x="4478312" y="2095745"/>
            <a:ext cx="144016" cy="147648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97843" y="1919477"/>
            <a:ext cx="144016" cy="1980221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3752179"/>
            <a:ext cx="4943901" cy="2923433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6869" y="1346916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ОБОРУДОВАНИЕ: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1587" y="3674793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КАРАНДАШИ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(простой, красный)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83637" y="2246946"/>
            <a:ext cx="2808312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БУМАГА ПЛОТНАЯ (белая)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8211" y="2996165"/>
            <a:ext cx="2808312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ФЛОМАСТЕРЫ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(черный, красный)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1587" y="2963979"/>
            <a:ext cx="2808312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НОЖНИЦЫ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7703" y="2253165"/>
            <a:ext cx="2808312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ЦВЕТНАЯ БУМАГА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(розовая, красная)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4AFD681-2A8C-4786-9606-9FF40913C23E}"/>
              </a:ext>
            </a:extLst>
          </p:cNvPr>
          <p:cNvSpPr/>
          <p:nvPr/>
        </p:nvSpPr>
        <p:spPr>
          <a:xfrm>
            <a:off x="7534627" y="2063560"/>
            <a:ext cx="164516" cy="1476483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29572" y="2253165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БЛЮДЦЕ, КРЫШКА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(по размеру)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83637" y="2963979"/>
            <a:ext cx="2808312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КЛЕЙ</a:t>
            </a:r>
          </a:p>
        </p:txBody>
      </p:sp>
      <p:pic>
        <p:nvPicPr>
          <p:cNvPr id="2050" name="Picture 2" descr="C:\Users\Мвидео\Desktop\Новая папка (2)\Новая папка\IMG_20221206_21540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4566"/>
          <a:stretch>
            <a:fillRect/>
          </a:stretch>
        </p:blipFill>
        <p:spPr bwMode="auto">
          <a:xfrm>
            <a:off x="3586869" y="3848475"/>
            <a:ext cx="4609906" cy="2718331"/>
          </a:xfrm>
          <a:prstGeom prst="roundRect">
            <a:avLst/>
          </a:prstGeom>
          <a:noFill/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id="{3472C348-9479-4B90-AFFB-FC200C51CBC8}"/>
              </a:ext>
            </a:extLst>
          </p:cNvPr>
          <p:cNvSpPr/>
          <p:nvPr/>
        </p:nvSpPr>
        <p:spPr>
          <a:xfrm>
            <a:off x="237703" y="232137"/>
            <a:ext cx="8640960" cy="8656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cs typeface="Arial" pitchFamily="34" charset="0"/>
              </a:rPr>
              <a:t>ЦЕЛЬ: познакомить детей (6-7 лет) с бумагой, с ее свойствами, а также с доступными видами ее художественной обработки.</a:t>
            </a:r>
            <a:endParaRPr lang="ru-RU" sz="2400" b="1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2204864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Берем лист плотной бумаги белого цвета, блюдце и карандаш. Кладем блюдце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лист бумаги и с помощью карандаша обводим блюдце по контуры,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ЭТАПЫ ВЫПОЛНЕНИЯ: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Users\Мвидео\Desktop\Новая папка (2)\Новая папка\IMG_20221206_21431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860" r="3996"/>
          <a:stretch>
            <a:fillRect/>
          </a:stretch>
        </p:blipFill>
        <p:spPr bwMode="auto">
          <a:xfrm>
            <a:off x="4788024" y="3933056"/>
            <a:ext cx="3960440" cy="2528474"/>
          </a:xfrm>
          <a:prstGeom prst="roundRect">
            <a:avLst/>
          </a:prstGeom>
          <a:noFill/>
        </p:spPr>
      </p:pic>
      <p:pic>
        <p:nvPicPr>
          <p:cNvPr id="2" name="Picture 3" descr="C:\Users\Мвидео\Desktop\Новая папка (2)\Новая папка\IMG_20221206_21430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6411" r="5445"/>
          <a:stretch>
            <a:fillRect/>
          </a:stretch>
        </p:blipFill>
        <p:spPr bwMode="auto">
          <a:xfrm>
            <a:off x="395536" y="2348880"/>
            <a:ext cx="3960440" cy="252847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27584" y="1412776"/>
            <a:ext cx="7488832" cy="43204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Вырезаем  с помощью ножниц по контуру нарисованный круг,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4098" name="Picture 2" descr="C:\Users\Мвидео\Desktop\Новая папка (2)\Новая папка\IMG_20221206_21445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71600" y="1556792"/>
            <a:ext cx="7200800" cy="4020730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rgbClr val="FF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FF0000"/>
                </a:solidFill>
              </a:rPr>
              <a:t>!!!  При работе с режущими  предметами (ножницами) необходимо соблюдать правила безопасности!!!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412776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получившуюся заготовку - круг и складываем ее пополам,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 Заготовка №1 готова.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pic>
        <p:nvPicPr>
          <p:cNvPr id="5122" name="Picture 2" descr="C:\Users\Мвидео\Desktop\Новая папка (2)\Новая папка\IMG_20221206_214547.jpg"/>
          <p:cNvPicPr>
            <a:picLocks noChangeAspect="1" noChangeArrowheads="1"/>
          </p:cNvPicPr>
          <p:nvPr/>
        </p:nvPicPr>
        <p:blipFill>
          <a:blip r:embed="rId2" cstate="print"/>
          <a:srcRect l="8039" r="3391"/>
          <a:stretch>
            <a:fillRect/>
          </a:stretch>
        </p:blipFill>
        <p:spPr bwMode="auto">
          <a:xfrm>
            <a:off x="395536" y="1556792"/>
            <a:ext cx="3966618" cy="2520280"/>
          </a:xfrm>
          <a:prstGeom prst="round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3" name="Picture 3" descr="C:\Users\Мвидео\Desktop\Новая папка (2)\Новая папка\IMG_20221206_214609.jpg"/>
          <p:cNvPicPr>
            <a:picLocks noChangeAspect="1" noChangeArrowheads="1"/>
          </p:cNvPicPr>
          <p:nvPr/>
        </p:nvPicPr>
        <p:blipFill>
          <a:blip r:embed="rId3" cstate="print"/>
          <a:srcRect l="2854" r="8821"/>
          <a:stretch>
            <a:fillRect/>
          </a:stretch>
        </p:blipFill>
        <p:spPr bwMode="auto">
          <a:xfrm>
            <a:off x="4788024" y="3933056"/>
            <a:ext cx="3960440" cy="252331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51845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карандаш, лист цветной бумаги розового цвета, крышку (размер крышки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должен быть меньше предыдущего (блюдца). Кладем крышку на лист бумаги и с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помощью карандаша обводим крышку по контуры, 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pic>
        <p:nvPicPr>
          <p:cNvPr id="7170" name="Picture 2" descr="C:\Users\Мвидео\Desktop\Новая папка (2)\Новая папка\IMG_20221206_21482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042" r="2707"/>
          <a:stretch>
            <a:fillRect/>
          </a:stretch>
        </p:blipFill>
        <p:spPr bwMode="auto">
          <a:xfrm>
            <a:off x="827584" y="1556792"/>
            <a:ext cx="7509206" cy="489654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83568" y="1412776"/>
            <a:ext cx="7848872" cy="51845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Вырезаем  с помощью ножниц по контуру нарисованный круг,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5.</a:t>
            </a:r>
          </a:p>
        </p:txBody>
      </p:sp>
      <p:pic>
        <p:nvPicPr>
          <p:cNvPr id="7" name="Picture 3" descr="C:\Users\Мвидео\Desktop\Новая папка (2)\Новая папка\IMG_20221206_21492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424" r="5251"/>
          <a:stretch>
            <a:fillRect/>
          </a:stretch>
        </p:blipFill>
        <p:spPr bwMode="auto">
          <a:xfrm>
            <a:off x="827584" y="1556792"/>
            <a:ext cx="7560840" cy="489654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412776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получившуюся заготовку - круг и складываем ее пополам,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 Заготовка №2 готова.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Users\Мвидео\Desktop\Новая папка (2)\Новая папка\IMG_20221206_21494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958" r="1184"/>
          <a:stretch>
            <a:fillRect/>
          </a:stretch>
        </p:blipFill>
        <p:spPr bwMode="auto">
          <a:xfrm>
            <a:off x="395536" y="1556792"/>
            <a:ext cx="3960440" cy="2520280"/>
          </a:xfrm>
          <a:prstGeom prst="roundRect">
            <a:avLst/>
          </a:prstGeom>
          <a:noFill/>
        </p:spPr>
      </p:pic>
      <p:pic>
        <p:nvPicPr>
          <p:cNvPr id="8195" name="Picture 3" descr="C:\Users\Мвидео\Desktop\Новая папка (2)\Новая папка\IMG_20221206_21495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8196" r="1639"/>
          <a:stretch>
            <a:fillRect/>
          </a:stretch>
        </p:blipFill>
        <p:spPr bwMode="auto">
          <a:xfrm>
            <a:off x="4788024" y="3933056"/>
            <a:ext cx="3960440" cy="252028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412776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клей и получившиеся заготовки №1 и №2. С помощью клея приклеиваем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заготовки друг на друга (на заготовку №1 приклеиваем заготовку №2), как показано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на картинке. Даем заготовкам высохнуть.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93610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789040"/>
            <a:ext cx="4248472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Мвидео\Desktop\Новая папка (2)\Новая папка\IMG_20221206_21502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754" t="2970"/>
          <a:stretch>
            <a:fillRect/>
          </a:stretch>
        </p:blipFill>
        <p:spPr bwMode="auto">
          <a:xfrm>
            <a:off x="395536" y="1556792"/>
            <a:ext cx="3960439" cy="2520280"/>
          </a:xfrm>
          <a:prstGeom prst="roundRect">
            <a:avLst/>
          </a:prstGeom>
          <a:noFill/>
        </p:spPr>
      </p:pic>
      <p:pic>
        <p:nvPicPr>
          <p:cNvPr id="10242" name="Picture 2" descr="C:\Users\Мвидео\Desktop\Новая папка (2)\Новая папка\IMG_20221206_21514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876" r="9693"/>
          <a:stretch>
            <a:fillRect/>
          </a:stretch>
        </p:blipFill>
        <p:spPr bwMode="auto">
          <a:xfrm>
            <a:off x="4788024" y="3933056"/>
            <a:ext cx="3960440" cy="2520280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3717032"/>
            <a:ext cx="15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Заготовка №1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3501008"/>
            <a:ext cx="15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Заготовка №2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6358</TotalTime>
  <Words>601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714</cp:revision>
  <dcterms:created xsi:type="dcterms:W3CDTF">2015-02-17T16:12:33Z</dcterms:created>
  <dcterms:modified xsi:type="dcterms:W3CDTF">2024-11-07T18:07:13Z</dcterms:modified>
</cp:coreProperties>
</file>