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9" r:id="rId2"/>
    <p:sldId id="256" r:id="rId3"/>
    <p:sldId id="267" r:id="rId4"/>
    <p:sldId id="259" r:id="rId5"/>
    <p:sldId id="260" r:id="rId6"/>
    <p:sldId id="261" r:id="rId7"/>
    <p:sldId id="257" r:id="rId8"/>
    <p:sldId id="258" r:id="rId9"/>
    <p:sldId id="262" r:id="rId10"/>
    <p:sldId id="263" r:id="rId11"/>
    <p:sldId id="266" r:id="rId12"/>
    <p:sldId id="264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8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7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88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3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84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7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4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9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5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1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0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7957-7288-48C2-B065-1566F673964F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CF0513-32C5-4195-B8E8-5237E9FC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B8570-AF81-41D4-BB1E-72A95BF6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0D3B8-72A3-4C2A-9E50-104A4CA1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6A130-9790-4688-B059-A0B38351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93914"/>
            <a:ext cx="8915400" cy="57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8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A0CCB-C14E-4317-BA47-4988431F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94097F-F811-4FA7-B18C-37E227D0A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11760"/>
            <a:ext cx="8911687" cy="6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227ED-9C42-42BF-8BDB-CAC7A603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2F95E-56CC-4A31-BF75-05D6FCA2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119FD-009C-4886-9990-6B743E9D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81281"/>
            <a:ext cx="9602788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E76B-B85D-484C-AB45-1F27388C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C77C48-2FC4-4263-BE5B-F4DDDFEF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99635" cy="54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D71E5-51C3-4A8A-8A98-4462A23E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5C910-0DA3-47E6-995E-E1EFF255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96FF9-979B-4CDB-8FA2-24AE293A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8911687" cy="56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AF4D4-BB63-4362-91CD-0718F8DB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B7AEA-8C93-4646-A784-2EDF9561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243C0-B6A0-4B20-BB29-B371CC8B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9602788" cy="54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4ECCC-22E9-4D99-96E1-7DE52334E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3E4204-484E-4B61-8FDC-C4779062F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F5BB1F-EE3C-446E-8D20-B05D1F60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17713"/>
            <a:ext cx="8915399" cy="61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12C3D-91CF-443B-850F-3BF80E1B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45163-3212-4F47-8701-BDF42F87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650A1-E52F-47BC-A88B-DA04039A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624110"/>
            <a:ext cx="8911688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56539-018C-4190-8A74-425CA8AB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85EBBF-06F4-46D2-95CC-1673DAB1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574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12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297B6-455A-4D65-930E-E7D3D831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46D31-3DB8-4B6F-A1D1-F4340D85D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5953443"/>
          </a:xfrm>
        </p:spPr>
      </p:pic>
    </p:spTree>
    <p:extLst>
      <p:ext uri="{BB962C8B-B14F-4D97-AF65-F5344CB8AC3E}">
        <p14:creationId xmlns:p14="http://schemas.microsoft.com/office/powerpoint/2010/main" val="20723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17F6-EA7C-46B8-81BE-C4A2A1EA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2850F-C341-4144-A085-025D315A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313D3-A82D-4712-81EE-DD29BA7B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09"/>
            <a:ext cx="9004074" cy="55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4615-22CB-4B05-83DE-12A72A7E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649FA5-62CF-4F9A-9079-27C281CC9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64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146FA-0413-44C7-B438-CF2D5637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69830"/>
            <a:ext cx="8911687" cy="12351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3F2B85-1DF3-4549-883A-8CC2134E5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69830"/>
            <a:ext cx="8911687" cy="5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0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F97FD-6E45-41F2-94D0-297E7DD6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0AD6F-C231-40D1-80E3-BAFE3C6E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220BB-E598-45C8-8AEF-DBD09230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89154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2024-09-28T17:41:39Z</dcterms:created>
  <dcterms:modified xsi:type="dcterms:W3CDTF">2024-09-28T19:37:52Z</dcterms:modified>
</cp:coreProperties>
</file>