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78" r:id="rId3"/>
    <p:sldId id="282" r:id="rId4"/>
    <p:sldId id="289" r:id="rId5"/>
    <p:sldId id="296" r:id="rId6"/>
    <p:sldId id="300" r:id="rId7"/>
    <p:sldId id="301" r:id="rId8"/>
    <p:sldId id="302" r:id="rId9"/>
    <p:sldId id="303" r:id="rId10"/>
    <p:sldId id="298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0"/>
    <a:srgbClr val="00823B"/>
    <a:srgbClr val="F68D36"/>
    <a:srgbClr val="0A5211"/>
    <a:srgbClr val="0F5EDF"/>
    <a:srgbClr val="0066FF"/>
    <a:srgbClr val="3366FF"/>
    <a:srgbClr val="0099FF"/>
    <a:srgbClr val="107DB4"/>
    <a:srgbClr val="13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566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68188" y="1998080"/>
            <a:ext cx="5049561" cy="38625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829" y="1052736"/>
            <a:ext cx="8640960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F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БИСЕРОПЛЕТЕНИЕ «СТРЕКОЗА»</a:t>
            </a:r>
            <a:br>
              <a:rPr lang="ru-RU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2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19)\DSCN1813.JPG"/>
          <p:cNvPicPr>
            <a:picLocks noChangeAspect="1" noChangeArrowheads="1"/>
          </p:cNvPicPr>
          <p:nvPr/>
        </p:nvPicPr>
        <p:blipFill>
          <a:blip r:embed="rId2" cstate="print"/>
          <a:srcRect l="8697" t="4638" r="4336" b="4775"/>
          <a:stretch>
            <a:fillRect/>
          </a:stretch>
        </p:blipFill>
        <p:spPr bwMode="auto">
          <a:xfrm>
            <a:off x="1916704" y="2119529"/>
            <a:ext cx="4752528" cy="3613727"/>
          </a:xfrm>
          <a:prstGeom prst="roundRect">
            <a:avLst/>
          </a:prstGeom>
          <a:noFill/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86C4E869-5E0D-40D2-906F-1D8D052B9A87}"/>
              </a:ext>
            </a:extLst>
          </p:cNvPr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(дошкольное отделение «Светлячок»), г. о. Серпухов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3E5823DB-8854-411F-AF95-A6BB085D4046}"/>
              </a:ext>
            </a:extLst>
          </p:cNvPr>
          <p:cNvSpPr/>
          <p:nvPr/>
        </p:nvSpPr>
        <p:spPr>
          <a:xfrm>
            <a:off x="251520" y="6021288"/>
            <a:ext cx="8640960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187624" y="1340768"/>
            <a:ext cx="6912768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712968" cy="1008112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Получившиеся изделие можно закрепить на заколке, как декоративный элемент или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булавке и использовать, как брошь для украшения одежды.</a:t>
            </a:r>
          </a:p>
          <a:p>
            <a:pPr marL="342900" indent="-342900"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Мвидео\Desktop\Новая папка (19)\DSCN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634" y="1448780"/>
            <a:ext cx="6672742" cy="511256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68188" y="1998080"/>
            <a:ext cx="5049561" cy="38625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829" y="1052736"/>
            <a:ext cx="8640960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chemeClr val="tx1"/>
                </a:solidFill>
                <a:prstDash val="solid"/>
              </a:ln>
              <a:solidFill>
                <a:srgbClr val="FFF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БИСЕРОПЛЕТЕНИЕ «СТРЕКОЗА»</a:t>
            </a:r>
            <a:br>
              <a:rPr lang="ru-RU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2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19)\DSCN1813.JPG"/>
          <p:cNvPicPr>
            <a:picLocks noChangeAspect="1" noChangeArrowheads="1"/>
          </p:cNvPicPr>
          <p:nvPr/>
        </p:nvPicPr>
        <p:blipFill>
          <a:blip r:embed="rId2" cstate="print"/>
          <a:srcRect l="8697" t="4638" r="4336" b="4775"/>
          <a:stretch>
            <a:fillRect/>
          </a:stretch>
        </p:blipFill>
        <p:spPr bwMode="auto">
          <a:xfrm>
            <a:off x="1916704" y="2119529"/>
            <a:ext cx="4752528" cy="3613727"/>
          </a:xfrm>
          <a:prstGeom prst="roundRect">
            <a:avLst/>
          </a:prstGeom>
          <a:noFill/>
        </p:spPr>
      </p:pic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86C4E869-5E0D-40D2-906F-1D8D052B9A87}"/>
              </a:ext>
            </a:extLst>
          </p:cNvPr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(дошкольное отделение «Светлячок»), г. о. Серпухов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3E5823DB-8854-411F-AF95-A6BB085D4046}"/>
              </a:ext>
            </a:extLst>
          </p:cNvPr>
          <p:cNvSpPr/>
          <p:nvPr/>
        </p:nvSpPr>
        <p:spPr>
          <a:xfrm>
            <a:off x="251520" y="6021288"/>
            <a:ext cx="8640960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  <p:extLst>
      <p:ext uri="{BB962C8B-B14F-4D97-AF65-F5344CB8AC3E}">
        <p14:creationId xmlns:p14="http://schemas.microsoft.com/office/powerpoint/2010/main" val="7418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644008" y="2132856"/>
            <a:ext cx="417646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ПРОВОЛОКА ДЛЯ ПЛЕТЕНИЯ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88640"/>
            <a:ext cx="8496944" cy="648072"/>
          </a:xfrm>
          <a:prstGeom prst="roundRect">
            <a:avLst/>
          </a:prstGeom>
          <a:solidFill>
            <a:srgbClr val="FFFEA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+mj-lt"/>
              </a:rPr>
              <a:t>БИСЕРОПЛЕТЕНИЕ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– это вид декоративно-прикладного искусства, рукоделия; создание украшений, художественных изделий из бисера.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132856"/>
            <a:ext cx="410445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БУСИНЫ СРЕДНЕГО РАЗМЕРА (3 цвета)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2780928"/>
            <a:ext cx="410445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НОЖНИЦЫ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196752"/>
            <a:ext cx="8496944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ОБОРУДОВАНИЕ: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768" y="3501008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3" name="Picture 3" descr="C:\Users\Мвидео\Desktop\Новая папка (19)\DSCN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854748" cy="289138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5652120" y="2420888"/>
            <a:ext cx="2736304" cy="208823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31640" y="4581128"/>
            <a:ext cx="2736304" cy="208823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5576" y="2420888"/>
            <a:ext cx="2736304" cy="208823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ВЫПОЛНЕНИЯ: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980728"/>
            <a:ext cx="8064896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проволоку (длина 45 см). Складываем ее пополам, находим середину (центр)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проволоки. Слегка разгибаем проволоку. На усик (А) одеваем одну бусинку голубого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цвета, спускаем ее к центру (рис.1). Берем усик (Б) и просовываем его сверху, через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бусинку (рис.2). Располагаем бусинку по центру проволоки, затягиваем получившуюся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заготовку (рис.3).</a:t>
            </a:r>
            <a:r>
              <a:rPr lang="ru-RU" sz="1600" b="1" dirty="0"/>
              <a:t>.</a:t>
            </a:r>
            <a:r>
              <a:rPr lang="ru-RU" sz="1600" b="1" dirty="0">
                <a:solidFill>
                  <a:srgbClr val="002060"/>
                </a:solidFill>
              </a:rPr>
              <a:t>По такой же схеме одеваем еще  8 бусинок. (рис.4).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980728"/>
            <a:ext cx="504056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3284984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60432" y="342900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5373216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2050" name="Picture 2" descr="C:\Users\Мвидео\Desktop\Новая папка (19)\DSCN177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2492896"/>
            <a:ext cx="2592288" cy="1944216"/>
          </a:xfrm>
          <a:prstGeom prst="round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331640" y="26369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800" y="26369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2051" name="Picture 3" descr="C:\Users\Мвидео\Desktop\Новая папка (19)\DSCN177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24128" y="2492896"/>
            <a:ext cx="2592288" cy="1944216"/>
          </a:xfrm>
          <a:prstGeom prst="round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308304" y="40050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4208" y="25649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pic>
        <p:nvPicPr>
          <p:cNvPr id="2052" name="Picture 4" descr="C:\Users\Мвидео\Desktop\Новая папка (19)\DSCN178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403648" y="4653136"/>
            <a:ext cx="2592288" cy="1944216"/>
          </a:xfrm>
          <a:prstGeom prst="round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5148064" y="4581128"/>
            <a:ext cx="2736304" cy="208823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3" name="Picture 5" descr="C:\Users\Мвидео\Desktop\Новая папка (19)\DSCN1787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220072" y="4653136"/>
            <a:ext cx="2592288" cy="1944216"/>
          </a:xfrm>
          <a:prstGeom prst="round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7956376" y="551723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83568" y="1196752"/>
            <a:ext cx="3600400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4005064"/>
            <a:ext cx="3600400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936104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две бусинки (рис.1). Придерживая их рукой, просовываем, через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них усик проволоки (Б) сверху вниз (рис.2), затягиваем получившуюся заготовку (рис.3).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Делаем по такой же схеме еще ряд.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1196752"/>
            <a:ext cx="3672408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263691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60432" y="2780928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5736" y="558924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3074" name="Picture 2" descr="C:\Users\Мвидео\Desktop\Новая папка (19)\DSCN178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1340768"/>
            <a:ext cx="3312368" cy="2484275"/>
          </a:xfrm>
          <a:prstGeom prst="round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1556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1628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3075" name="Picture 3" descr="C:\Users\Мвидео\Desktop\Новая папка (19)\DSCN178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860032" y="1340768"/>
            <a:ext cx="3384376" cy="2466274"/>
          </a:xfrm>
          <a:prstGeom prst="roundRect">
            <a:avLst/>
          </a:prstGeom>
          <a:noFill/>
        </p:spPr>
      </p:pic>
      <p:pic>
        <p:nvPicPr>
          <p:cNvPr id="3076" name="Picture 4" descr="C:\Users\Мвидео\Desktop\Новая папка (19)\DSCN179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843808" y="4149080"/>
            <a:ext cx="3312368" cy="2484276"/>
          </a:xfrm>
          <a:prstGeom prst="round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228184" y="16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2200" y="33569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864096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десять бусинок красного цвета (рис.1). Придерживая их рукой,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просовываем их через две бусинки того же ряда, но голубого цвета (рис.2), затягиваем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получившуюся заготовку. С другой стороны - усик (Б) делаем тоже самое (рис.3, 4).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1124744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1124744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576" y="3933056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Мвидео\Desktop\Новая папка (19)\DSCN179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99593" y="1268760"/>
            <a:ext cx="3264362" cy="2448272"/>
          </a:xfrm>
          <a:prstGeom prst="roundRect">
            <a:avLst/>
          </a:prstGeom>
          <a:noFill/>
        </p:spPr>
      </p:pic>
      <p:pic>
        <p:nvPicPr>
          <p:cNvPr id="4100" name="Picture 4" descr="C:\Users\Мвидео\Desktop\Новая папка (19)\DSCN179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99592" y="4077072"/>
            <a:ext cx="3264364" cy="2448272"/>
          </a:xfrm>
          <a:prstGeom prst="round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179512" y="263691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460432" y="2564904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551723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1720" y="14127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pic>
        <p:nvPicPr>
          <p:cNvPr id="4103" name="Picture 7" descr="C:\Users\Мвидео\Desktop\Новая папка (19)\DSCN179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4047" y="1268760"/>
            <a:ext cx="3264363" cy="2448272"/>
          </a:xfrm>
          <a:prstGeom prst="roundRect">
            <a:avLst/>
          </a:prstGeom>
          <a:noFill/>
        </p:spPr>
      </p:pic>
      <p:sp>
        <p:nvSpPr>
          <p:cNvPr id="38" name="Скругленный прямоугольник 37"/>
          <p:cNvSpPr/>
          <p:nvPr/>
        </p:nvSpPr>
        <p:spPr>
          <a:xfrm>
            <a:off x="4860032" y="3933056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02" name="Picture 6" descr="C:\Users\Мвидео\Desktop\Новая папка (19)\DSCN179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2837"/>
          <a:stretch>
            <a:fillRect/>
          </a:stretch>
        </p:blipFill>
        <p:spPr bwMode="auto">
          <a:xfrm>
            <a:off x="5004048" y="4077072"/>
            <a:ext cx="3240361" cy="2433335"/>
          </a:xfrm>
          <a:prstGeom prst="round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8460432" y="558924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31840" y="14127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864096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две бусинки голубого цвета (рис.1). Придерживая их рукой,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просовываем, через них усик проволоки (Б) сверху вниз (рис.2), затягиваем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получившуюся заготовку.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1196752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2924944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83968" y="558924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55976" y="1340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55976" y="18448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5122" name="Picture 2" descr="C:\Users\Мвидео\Desktop\Новая папка (19)\DSCN179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99592" y="1340768"/>
            <a:ext cx="3744416" cy="2808312"/>
          </a:xfrm>
          <a:prstGeom prst="round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860032" y="3573016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3" descr="C:\Users\Мвидео\Desktop\Новая папка (19)\DSCN179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04048" y="3717032"/>
            <a:ext cx="3744416" cy="2808312"/>
          </a:xfrm>
          <a:prstGeom prst="round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71800" y="17008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320" y="38610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51920" y="17008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0152" y="54452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55576" y="1124744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C:\Users\Мвидео\Desktop\Новая папка (19)\DSCN179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99592" y="1268760"/>
            <a:ext cx="3264363" cy="2448272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864096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двенадцать бусинок красного цвета (рис.1). Придерживая их рукой,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просовываем их через две бусинки того же ряда, но голубого цвета (рис.2), затягиваем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получившуюся заготовку. С другой стороны - усик (Б) делаем тоже самое (рис.3, 4).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504056" cy="8640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1124744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576" y="3933056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263691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32440" y="263691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9512" y="551723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60032" y="3933056"/>
            <a:ext cx="352839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32440" y="558924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7704" y="14127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91880" y="1628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6147" name="Picture 3" descr="C:\Users\Мвидео\Desktop\Новая папка (19)\DSCN180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04048" y="1268760"/>
            <a:ext cx="3251853" cy="2438890"/>
          </a:xfrm>
          <a:prstGeom prst="roundRect">
            <a:avLst/>
          </a:prstGeom>
          <a:noFill/>
        </p:spPr>
      </p:pic>
      <p:pic>
        <p:nvPicPr>
          <p:cNvPr id="6148" name="Picture 4" descr="C:\Users\Мвидео\Desktop\Новая папка (19)\DSCN1802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99593" y="4077072"/>
            <a:ext cx="3240360" cy="2430270"/>
          </a:xfrm>
          <a:prstGeom prst="roundRect">
            <a:avLst/>
          </a:prstGeom>
          <a:noFill/>
        </p:spPr>
      </p:pic>
      <p:pic>
        <p:nvPicPr>
          <p:cNvPr id="6149" name="Picture 5" descr="C:\Users\Мвидео\Desktop\Новая папка (19)\DSCN1803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004048" y="4077072"/>
            <a:ext cx="3264363" cy="244827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55576" y="1268760"/>
            <a:ext cx="3456384" cy="26642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C:\Users\Мвидео\Desktop\Новая папка (19)\DSCN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168352" cy="2376264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1008112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две бусинки оранжевого цвета (рис.1). Придерживая их рукой,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просовываем, через них усик проволоки (Б) сверху вниз (рис.2), затягиваем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получившуюся заготовку. Одеваем по такой же схеме одну бусинку голубого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цвета (рис.3, 4).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88640"/>
            <a:ext cx="504056" cy="10081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4048" y="1268760"/>
            <a:ext cx="3456384" cy="26642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576" y="4005064"/>
            <a:ext cx="3456384" cy="26642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263691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32440" y="270892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551723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04048" y="4005064"/>
            <a:ext cx="3456384" cy="266429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32440" y="5589240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1800" y="17008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9872" y="19888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7171" name="Picture 3" descr="C:\Users\Мвидео\Desktop\Новая папка (19)\DSCN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192355" cy="2394266"/>
          </a:xfrm>
          <a:prstGeom prst="round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588224" y="24208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2320" y="1844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pic>
        <p:nvPicPr>
          <p:cNvPr id="7172" name="Picture 4" descr="C:\Users\Мвидео\Desktop\Новая папка (19)\DSCN1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168352" cy="2376264"/>
          </a:xfrm>
          <a:prstGeom prst="round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483768" y="47971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856" y="44371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7173" name="Picture 5" descr="C:\Users\Мвидео\Desktop\Новая папка (19)\DSCN1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79"/>
            <a:ext cx="3168352" cy="2376533"/>
          </a:xfrm>
          <a:prstGeom prst="round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308304" y="47251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2240" y="51571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188640"/>
            <a:ext cx="8208912" cy="1368152"/>
          </a:xfrm>
          <a:prstGeom prst="roundRect">
            <a:avLst>
              <a:gd name="adj" fmla="val 20473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Одеваем на усик (А) одну бусинку. Придерживая ее рукой на том расстоянии, где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будет окончание усика, просовываем, через нее тот же усик (А), но уже снизу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вверх (рис.2), затягиваем получившуюся заготовку. Делаем по такой же схеме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следующий усик (Б). Лишнюю проволоку отрезаем ножницами (рис.2), слегка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закругляем края усиков. Стрекоза готова!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04056" cy="13681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717032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7984" y="5661248"/>
            <a:ext cx="432048" cy="43204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1700808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040" y="3573016"/>
            <a:ext cx="4032448" cy="30963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C:\Users\Мвидео\Desktop\Новая папка (19)\DSCN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744416" cy="2808312"/>
          </a:xfrm>
          <a:prstGeom prst="round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1581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5896" y="21328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pic>
        <p:nvPicPr>
          <p:cNvPr id="8195" name="Picture 3" descr="C:\Users\Мвидео\Desktop\Новая папка (19)\DSCN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744416" cy="280831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4577</TotalTime>
  <Words>647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510</cp:revision>
  <dcterms:created xsi:type="dcterms:W3CDTF">2015-02-17T16:12:33Z</dcterms:created>
  <dcterms:modified xsi:type="dcterms:W3CDTF">2024-09-17T00:01:52Z</dcterms:modified>
</cp:coreProperties>
</file>