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1" r:id="rId5"/>
    <p:sldId id="264" r:id="rId6"/>
    <p:sldId id="277" r:id="rId7"/>
    <p:sldId id="262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96" autoAdjust="0"/>
  </p:normalViewPr>
  <p:slideViewPr>
    <p:cSldViewPr>
      <p:cViewPr varScale="1">
        <p:scale>
          <a:sx n="60" d="100"/>
          <a:sy n="6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уровень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Для чего люди ходят на работу</c:v>
                </c:pt>
                <c:pt idx="1">
                  <c:v>Что такое профессия</c:v>
                </c:pt>
                <c:pt idx="2">
                  <c:v>Какие ты знаешь профессии в нашем д/с</c:v>
                </c:pt>
                <c:pt idx="3">
                  <c:v>Какие профессии тебе нравятся больше всего</c:v>
                </c:pt>
                <c:pt idx="4">
                  <c:v>Знаешь ли ты ИО тех людей, которые работают в д/с</c:v>
                </c:pt>
                <c:pt idx="5">
                  <c:v>Эксперимент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уровень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Для чего люди ходят на работу</c:v>
                </c:pt>
                <c:pt idx="1">
                  <c:v>Что такое профессия</c:v>
                </c:pt>
                <c:pt idx="2">
                  <c:v>Какие ты знаешь профессии в нашем д/с</c:v>
                </c:pt>
                <c:pt idx="3">
                  <c:v>Какие профессии тебе нравятся больше всего</c:v>
                </c:pt>
                <c:pt idx="4">
                  <c:v>Знаешь ли ты ИО тех людей, которые работают в д/с</c:v>
                </c:pt>
                <c:pt idx="5">
                  <c:v>Эксперимент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</c:v>
                </c:pt>
                <c:pt idx="1">
                  <c:v>7</c:v>
                </c:pt>
                <c:pt idx="2">
                  <c:v>6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уровень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Для чего люди ходят на работу</c:v>
                </c:pt>
                <c:pt idx="1">
                  <c:v>Что такое профессия</c:v>
                </c:pt>
                <c:pt idx="2">
                  <c:v>Какие ты знаешь профессии в нашем д/с</c:v>
                </c:pt>
                <c:pt idx="3">
                  <c:v>Какие профессии тебе нравятся больше всего</c:v>
                </c:pt>
                <c:pt idx="4">
                  <c:v>Знаешь ли ты ИО тех людей, которые работают в д/с</c:v>
                </c:pt>
                <c:pt idx="5">
                  <c:v>Эксперимент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axId val="45610496"/>
        <c:axId val="45612032"/>
      </c:barChart>
      <c:catAx>
        <c:axId val="45610496"/>
        <c:scaling>
          <c:orientation val="minMax"/>
        </c:scaling>
        <c:axPos val="b"/>
        <c:tickLblPos val="nextTo"/>
        <c:crossAx val="45612032"/>
        <c:crosses val="autoZero"/>
        <c:auto val="1"/>
        <c:lblAlgn val="ctr"/>
        <c:lblOffset val="100"/>
      </c:catAx>
      <c:valAx>
        <c:axId val="45612032"/>
        <c:scaling>
          <c:orientation val="minMax"/>
        </c:scaling>
        <c:axPos val="l"/>
        <c:majorGridlines/>
        <c:numFmt formatCode="General" sourceLinked="1"/>
        <c:tickLblPos val="nextTo"/>
        <c:crossAx val="4561049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1 уровень</c:v>
                </c:pt>
              </c:strCache>
            </c:strRef>
          </c:tx>
          <c:cat>
            <c:strRef>
              <c:f>'Лист1'!$A$2:$A$7</c:f>
              <c:strCache>
                <c:ptCount val="6"/>
                <c:pt idx="0">
                  <c:v>Для чего люди ходят на работу</c:v>
                </c:pt>
                <c:pt idx="1">
                  <c:v>Что такое профессия</c:v>
                </c:pt>
                <c:pt idx="2">
                  <c:v>Какие ты знаешь профессии в нашем д/с</c:v>
                </c:pt>
                <c:pt idx="3">
                  <c:v>Какие профессии тебе нравятся больше всего</c:v>
                </c:pt>
                <c:pt idx="4">
                  <c:v>Знаешь ли ты ИО тех людей, которые работают в д/с</c:v>
                </c:pt>
                <c:pt idx="5">
                  <c:v>Эксперимент</c:v>
                </c:pt>
              </c:strCache>
            </c:strRef>
          </c:cat>
          <c:val>
            <c:numRef>
              <c:f>'Лист1'!$B$2:$B$7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7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2 уровень</c:v>
                </c:pt>
              </c:strCache>
            </c:strRef>
          </c:tx>
          <c:cat>
            <c:strRef>
              <c:f>'Лист1'!$A$2:$A$7</c:f>
              <c:strCache>
                <c:ptCount val="6"/>
                <c:pt idx="0">
                  <c:v>Для чего люди ходят на работу</c:v>
                </c:pt>
                <c:pt idx="1">
                  <c:v>Что такое профессия</c:v>
                </c:pt>
                <c:pt idx="2">
                  <c:v>Какие ты знаешь профессии в нашем д/с</c:v>
                </c:pt>
                <c:pt idx="3">
                  <c:v>Какие профессии тебе нравятся больше всего</c:v>
                </c:pt>
                <c:pt idx="4">
                  <c:v>Знаешь ли ты ИО тех людей, которые работают в д/с</c:v>
                </c:pt>
                <c:pt idx="5">
                  <c:v>Эксперимент</c:v>
                </c:pt>
              </c:strCache>
            </c:strRef>
          </c:cat>
          <c:val>
            <c:numRef>
              <c:f>'Лист1'!$C$2:$C$7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3 уровень</c:v>
                </c:pt>
              </c:strCache>
            </c:strRef>
          </c:tx>
          <c:cat>
            <c:strRef>
              <c:f>'Лист1'!$A$2:$A$7</c:f>
              <c:strCache>
                <c:ptCount val="6"/>
                <c:pt idx="0">
                  <c:v>Для чего люди ходят на работу</c:v>
                </c:pt>
                <c:pt idx="1">
                  <c:v>Что такое профессия</c:v>
                </c:pt>
                <c:pt idx="2">
                  <c:v>Какие ты знаешь профессии в нашем д/с</c:v>
                </c:pt>
                <c:pt idx="3">
                  <c:v>Какие профессии тебе нравятся больше всего</c:v>
                </c:pt>
                <c:pt idx="4">
                  <c:v>Знаешь ли ты ИО тех людей, которые работают в д/с</c:v>
                </c:pt>
                <c:pt idx="5">
                  <c:v>Эксперимент</c:v>
                </c:pt>
              </c:strCache>
            </c:strRef>
          </c:cat>
          <c:val>
            <c:numRef>
              <c:f>'Лист1'!$D$2:$D$7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</c:ser>
        <c:axId val="47652864"/>
        <c:axId val="47654400"/>
      </c:barChart>
      <c:catAx>
        <c:axId val="47652864"/>
        <c:scaling>
          <c:orientation val="minMax"/>
        </c:scaling>
        <c:axPos val="b"/>
        <c:tickLblPos val="nextTo"/>
        <c:crossAx val="47654400"/>
        <c:crosses val="autoZero"/>
        <c:auto val="1"/>
        <c:lblAlgn val="ctr"/>
        <c:lblOffset val="100"/>
      </c:catAx>
      <c:valAx>
        <c:axId val="47654400"/>
        <c:scaling>
          <c:orientation val="minMax"/>
        </c:scaling>
        <c:axPos val="l"/>
        <c:majorGridlines/>
        <c:numFmt formatCode="General" sourceLinked="1"/>
        <c:tickLblPos val="nextTo"/>
        <c:crossAx val="4765286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84D56-FC89-4DC3-A62B-94CA896C15D1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B7F07-DB56-4F1E-990A-A055845238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7F07-DB56-4F1E-990A-A055845238E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1056sz.mskobr.ru/attach_files/diagnostika.pdf" TargetMode="External"/><Relationship Id="rId2" Type="http://schemas.openxmlformats.org/officeDocument/2006/relationships/hyperlink" Target="https://nsportal.ru/groups/2021/08/17/diagnosticheskaya-metodika-g-a-uruntaevoy-i-t-i-grizik-predstavleniya-o-trud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86409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 4 «Родничок»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848872" cy="55446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«Профессии детского сада»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детей второй младшей и средней группы</a:t>
            </a:r>
          </a:p>
          <a:p>
            <a:pPr algn="r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Автор: воспитатель высшей категории 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Спицына Елена Алексеевна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Провели воспитатели: 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Спицына Елена Алексеевна и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Перевалова Анастасия Александровна</a:t>
            </a:r>
          </a:p>
          <a:p>
            <a:pPr algn="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р.п. Тоншаево 2023 год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ПЛАНЫ 2023-24 уч.год\8. КОНКУРСЫ\ПРОЕКТЫ ПО РАННЕЙ ПРОФОРИЕНТАЦИИ\ЗАЩИТА ПРОЕКТА В УМКЕ\1613642651_98-p-fon-dlya-prezentatsii-professii-dlya-detei-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379962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к\Desktop\ПЛАНЫ 2023-24 уч.год\8. КОНКУРСЫ\ПРОЕКТЫ ПО РАННЕЙ ПРОФОРИЕНТАЦИИ\фото\Экскурсии\F3v67oP2F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202" y="908720"/>
            <a:ext cx="511479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пк\Desktop\ПЛАНЫ 2023-24 уч.год\8. КОНКУРСЫ\ПРОЕКТЫ ПО РАННЕЙ ПРОФОРИЕНТАЦИИ\фото\Экскурсии\gTdvQsfFdm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3209"/>
            <a:ext cx="5069544" cy="293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пк\Desktop\ПЛАНЫ 2023-24 уч.год\8. КОНКУРСЫ\ПРОЕКТЫ ПО РАННЕЙ ПРОФОРИЕНТАЦИИ\фото\Экскурсии\HGhzxHSVox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1102" y="4121696"/>
            <a:ext cx="380289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пк\Desktop\ПЛАНЫ 2023-24 уч.год\8. КОНКУРСЫ\ПРОЕКТЫ ПО РАННЕЙ ПРОФОРИЕНТАЦИИ\фото\Экскурсии\oWEtyd0C_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67694" cy="275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пк\Desktop\ПЛАНЫ 2023-24 уч.год\8. КОНКУРСЫ\ПРОЕКТЫ ПО РАННЕЙ ПРОФОРИЕНТАЦИИ\фото\Экскурсии\APBVFtegiS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5" y="336561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43808" y="0"/>
            <a:ext cx="6300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«Знакомство с профессиями воспитателя и помощника воспитателя, 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заведующего и завхоза».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bbZHTw0SzW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19" y="548680"/>
            <a:ext cx="195755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к\Desktop\5Y4dl7o9P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564904"/>
            <a:ext cx="2448272" cy="148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к\Desktop\ПЛАНЫ 2023-24 уч.год\8. КОНКУРСЫ\ПРОЕКТЫ ПО РАННЕЙ ПРОФОРИЕНТАЦИИ\фото\Семейные фото\VNYzyPyGN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140968"/>
            <a:ext cx="293047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Родителям были даны  домашние задания, показать, какие у них растут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«Маленькие помощники»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 descr="C:\Users\пк\Desktop\ПЛАНЫ 2023-24 уч.год\8. КОНКУРСЫ\ПРОЕКТЫ ПО РАННЕЙ ПРОФОРИЕНТАЦИИ\фото\Семейные фото\OFrXbOZGLcc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2748648" cy="253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пк\Desktop\ПЛАНЫ 2023-24 уч.год\8. КОНКУРСЫ\ПРОЕКТЫ ПО РАННЕЙ ПРОФОРИЕНТАЦИИ\фото\Семейные фото\qXmVuH7Rwd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23241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пк\Desktop\ПЛАНЫ 2023-24 уч.год\8. КОНКУРСЫ\ПРОЕКТЫ ПО РАННЕЙ ПРОФОРИЕНТАЦИИ\фото\Семейные фото\8NfG2yYOIg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240324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пк\Desktop\ПЛАНЫ 2023-24 уч.год\8. КОНКУРСЫ\ПРОЕКТЫ ПО РАННЕЙ ПРОФОРИЕНТАЦИИ\фото\Семейные фото\all9J0cNIu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548680"/>
            <a:ext cx="23287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7" name="Picture 7" descr="C:\Users\пк\Desktop\ПЛАНЫ 2023-24 уч.год\8. КОНКУРСЫ\ПРОЕКТЫ ПО РАННЕЙ ПРОФОРИЕНТАЦИИ\фото\Семейные фото\EUwA1dduQp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1977" y="4365104"/>
            <a:ext cx="205202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C:\Users\пк\Desktop\ПЛАНЫ 2023-24 уч.год\8. КОНКУРСЫ\ПРОЕКТЫ ПО РАННЕЙ ПРОФОРИЕНТАЦИИ\фото\Семейные фото\OeyTU85fn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933056"/>
            <a:ext cx="1643927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 descr="C:\Users\пк\Desktop\ПЛАНЫ 2023-24 уч.год\8. КОНКУРСЫ\ПРОЕКТЫ ПО РАННЕЙ ПРОФОРИЕНТАЦИИ\фото\Семейные фото\ufO5gglGgvw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6555" y="620688"/>
            <a:ext cx="210744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пк\Desktop\ПЛАНЫ 2023-24 уч.год\8. КОНКУРСЫ\ПРОЕКТЫ ПО РАННЕЙ ПРОФОРИЕНТАЦИИ\фото\ИГРЫ\Приложение игровая деятельность\5kOTvMDETl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8077" y="3573016"/>
            <a:ext cx="3875923" cy="290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C:\Users\пк\Desktop\ПЛАНЫ 2023-24 уч.год\8. КОНКУРСЫ\ПРОЕКТЫ ПО РАННЕЙ ПРОФОРИЕНТАЦИИ\фото\ИГРЫ\Приложение игровая деятельность\FUJZUPft2-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4635"/>
            <a:ext cx="2627784" cy="327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C:\Users\пк\Desktop\ПЛАНЫ 2023-24 уч.год\8. КОНКУРСЫ\ПРОЕКТЫ ПО РАННЕЙ ПРОФОРИЕНТАЦИИ\ЗАЩИТА ПРОЕКТА В УМКЕ\RXU_rrzsDZ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78"/>
            <a:ext cx="3275856" cy="336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1" name="Picture 7" descr="C:\Users\пк\Desktop\ПЛАНЫ 2023-24 уч.год\8. КОНКУРСЫ\ПРОЕКТЫ ПО РАННЕЙ ПРОФОРИЕНТАЦИИ\ЗАЩИТА ПРОЕКТА В УМКЕ\DCG4WJjVCHU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548680"/>
            <a:ext cx="242333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2" name="Picture 8" descr="C:\Users\пк\Desktop\ПЛАНЫ 2023-24 уч.год\8. КОНКУРСЫ\ПРОЕКТЫ ПО РАННЕЙ ПРОФОРИЕНТАЦИИ\ЗАЩИТА ПРОЕКТА В УМКЕ\xAuo3hlFzD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584684"/>
            <a:ext cx="3563888" cy="267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419872" y="0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Различные виды  детской деятельности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Tmqy5zr-l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996952"/>
            <a:ext cx="244827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пк\Desktop\ПЛАНЫ 2023-24 уч.год\8. КОНКУРСЫ\ПРОЕКТЫ ПО РАННЕЙ ПРОФОРИЕНТАЦИИ\фото\Экскурсии\S75XTXuSw1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46310"/>
            <a:ext cx="2483768" cy="331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7740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«Знакомство с профессией прачки»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Picture 6" descr="C:\Users\пк\Desktop\ПЛАНЫ 2023-24 уч.год\8. КОНКУРСЫ\ПРОЕКТЫ ПО РАННЕЙ ПРОФОРИЕНТАЦИИ\фото\Экскурсии\2smrOBCfG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4644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C:\Users\пк\Desktop\ПЛАНЫ 2023-24 уч.год\8. КОНКУРСЫ\ПРОЕКТЫ ПО РАННЕЙ ПРОФОРИЕНТАЦИИ\фото\ИГРЫ\Приложение игровая деятельность\VZx8mQa8r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7742" y="3717032"/>
            <a:ext cx="416625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9" descr="C:\Users\пк\Desktop\ПЛАНЫ 2023-24 уч.год\8. КОНКУРСЫ\ПРОЕКТЫ ПО РАННЕЙ ПРОФОРИЕНТАЦИИ\фото\Экскурсии\EkZ1gXCxGH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20688"/>
            <a:ext cx="4067944" cy="299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пк\Desktop\ПЛАНЫ 2023-24 уч.год\8. КОНКУРСЫ\ПРОЕКТЫ ПО РАННЕЙ ПРОФОРИЕНТАЦИИ\фото\ИГРЫ\Приложение игровая деятельность\mkwG7vzGf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606342"/>
            <a:ext cx="2304256" cy="325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пк\Desktop\ПЛАНЫ 2023-24 уч.год\8. КОНКУРСЫ\ПРОЕКТЫ ПО РАННЕЙ ПРОФОРИЕНТАЦИИ\фото\Экскурсии\T5u0sshnp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860032" y="260648"/>
            <a:ext cx="4041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«Знакомство с профессией дворника»</a:t>
            </a:r>
            <a:endParaRPr kumimoji="0" lang="ru-RU" b="1" i="0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7" name="Picture 5" descr="C:\Users\пк\Desktop\ПЛАНЫ 2023-24 уч.год\8. КОНКУРСЫ\ПРОЕКТЫ ПО РАННЕЙ ПРОФОРИЕНТАЦИИ\ЗАЩИТА ПРОЕКТА В УМКЕ\40690b8b674677202ce6fcc5f5c8d7fd--cli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764704"/>
            <a:ext cx="2205848" cy="1951097"/>
          </a:xfrm>
          <a:prstGeom prst="rect">
            <a:avLst/>
          </a:prstGeom>
          <a:noFill/>
        </p:spPr>
      </p:pic>
      <p:pic>
        <p:nvPicPr>
          <p:cNvPr id="28678" name="Picture 6" descr="C:\Users\пк\Desktop\ПЛАНЫ 2023-24 уч.год\8. КОНКУРСЫ\ПРОЕКТЫ ПО РАННЕЙ ПРОФОРИЕНТАЦИИ\ЗАЩИТА ПРОЕКТА В УМКЕ\Vt7xRQD-ib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6474"/>
            <a:ext cx="2664296" cy="359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C:\Users\пк\Desktop\ПЛАНЫ 2023-24 уч.год\8. КОНКУРСЫ\ПРОЕКТЫ ПО РАННЕЙ ПРОФОРИЕНТАЦИИ\ЗАЩИТА ПРОЕКТА В УМКЕ\slide-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692696"/>
            <a:ext cx="2448201" cy="183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C:\Users\пк\Desktop\ПЛАНЫ 2023-24 уч.год\8. КОНКУРСЫ\ПРОЕКТЫ ПО РАННЕЙ ПРОФОРИЕНТАЦИИ\ЗАЩИТА ПРОЕКТА В УМКЕ\9cbrZBN6vb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852936"/>
            <a:ext cx="2508575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1" name="Picture 9" descr="C:\Users\пк\Desktop\ПЛАНЫ 2023-24 уч.год\8. КОНКУРСЫ\ПРОЕКТЫ ПО РАННЕЙ ПРОФОРИЕНТАЦИИ\ЗАЩИТА ПРОЕКТА В УМКЕ\pS644dHVYK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708920"/>
            <a:ext cx="142093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2" name="Picture 10" descr="C:\Users\пк\Desktop\ПЛАНЫ 2023-24 уч.год\8. КОНКУРСЫ\ПРОЕКТЫ ПО РАННЕЙ ПРОФОРИЕНТАЦИИ\ЗАЩИТА ПРОЕКТА В УМКЕ\QxCx9SiMEk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2280" y="2996952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3" name="Picture 11" descr="C:\Users\пк\Desktop\ПЛАНЫ 2023-24 уч.год\8. КОНКУРСЫ\ПРОЕКТЫ ПО РАННЕЙ ПРОФОРИЕНТАЦИИ\ЗАЩИТА ПРОЕКТА В УМКЕ\u1fqYYj_V0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962264"/>
            <a:ext cx="2013727" cy="189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576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«Знакомство с профессией  медсестры»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пк\Desktop\ПЛАНЫ 2023-24 уч.год\8. КОНКУРСЫ\ПРОЕКТЫ ПО РАННЕЙ ПРОФОРИЕНТАЦИИ\фото\Экскурсии\_tHZd-gDU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980" y="0"/>
            <a:ext cx="299702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пк\Desktop\ПЛАНЫ 2023-24 уч.год\8. КОНКУРСЫ\ПРОЕКТЫ ПО РАННЕЙ ПРОФОРИЕНТАЦИИ\фото\Экскурсии\eWvLxeo5LQ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2694837" cy="323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пк\Desktop\ПЛАНЫ 2023-24 уч.год\8. КОНКУРСЫ\ПРОЕКТЫ ПО РАННЕЙ ПРОФОРИЕНТАЦИИ\x0vxxKlG7L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620688"/>
            <a:ext cx="291581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99792" y="2852936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Домашнее задание -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Хранить домашнюю аптечку в недоступном для ребёнка месте: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050" name="Picture 2" descr="C:\Users\пк\Desktop\g11E896ELx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17032"/>
            <a:ext cx="1793999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к\Desktop\JSKo52lAFx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645024"/>
            <a:ext cx="2211710" cy="294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пк\Desktop\SNYFJ0qEBJ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933056"/>
            <a:ext cx="1907704" cy="254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пк\Desktop\PukcYxtQn7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4077072"/>
            <a:ext cx="1869671" cy="249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260648"/>
            <a:ext cx="42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«Знакомство с профессией  повара»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пк\Desktop\ПЛАНЫ 2023-24 уч.год\8. КОНКУРСЫ\ПРОЕКТЫ ПО РАННЕЙ ПРОФОРИЕНТАЦИИ\фото\Экскурсии\au1awRO010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2937395" cy="3667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пк\Desktop\ПЛАНЫ 2023-24 уч.год\8. КОНКУРСЫ\ПРОЕКТЫ ПО РАННЕЙ ПРОФОРИЕНТАЦИИ\фото\ИГРЫ\Приложение игровая деятельность\cqbkGEMePJ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48680"/>
            <a:ext cx="3409567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пк\Desktop\ПЛАНЫ 2023-24 уч.год\8. КОНКУРСЫ\ПРОЕКТЫ ПО РАННЕЙ ПРОФОРИЕНТАЦИИ\фото\ИГРЫ\Приложение игровая деятельность\ijZKSgVZL6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236735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Users\пк\Desktop\ПЛАНЫ 2023-24 уч.год\8. КОНКУРСЫ\ПРОЕКТЫ ПО РАННЕЙ ПРОФОРИЕНТАЦИИ\фото\ИГРЫ\Приложение игровая деятельность\W6VyWY7sIp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581128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8" name="Picture 8" descr="C:\Users\пк\Desktop\ПЛАНЫ 2023-24 уч.год\8. КОНКУРСЫ\ПРОЕКТЫ ПО РАННЕЙ ПРОФОРИЕНТАЦИИ\ЗАЩИТА ПРОЕКТА В УМКЕ\Sgz7rjRXiL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56992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C:\Users\пк\Desktop\ПЛАНЫ 2023-24 уч.год\8. КОНКУРСЫ\ПРОЕКТЫ ПО РАННЕЙ ПРОФОРИЕНТАЦИИ\фото\Семейные фото\x0dUJYY_NV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2780928"/>
            <a:ext cx="271545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9" descr="C:\Users\пк\Desktop\ПЛАНЫ 2023-24 уч.год\8. КОНКУРСЫ\ПРОЕКТЫ ПО РАННЕЙ ПРОФОРИЕНТАЦИИ\ЗАЩИТА ПРОЕКТА В УМКЕ\R_4cx6-5Sj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8990" y="4653136"/>
            <a:ext cx="264501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Заключительное мероприятие с родителями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«ГОСТИННАЯ»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пк\Desktop\ПЛАНЫ 2023-24 уч.год\8. КОНКУРСЫ\ПРОЕКТЫ ПО РАННЕЙ ПРОФОРИЕНТАЦИИ\Работа с родителями\ЗАКЛЮЧИТЕЛЬНОЕ МЕРОПРИЯТИЕ С РОДИТЕЛЯМИ\ФОТОГРАФИИ\WAybXejnQ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0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пк\Desktop\ПЛАНЫ 2023-24 уч.год\8. КОНКУРСЫ\ПРОЕКТЫ ПО РАННЕЙ ПРОФОРИЕНТАЦИИ\Работа с родителями\ЗАКЛЮЧИТЕЛЬНОЕ МЕРОПРИЯТИЕ С РОДИТЕЛЯМИ\ФОТОГРАФИИ\0lAekfqRx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32656"/>
            <a:ext cx="3660551" cy="2313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пк\Desktop\ПЛАНЫ 2023-24 уч.год\8. КОНКУРСЫ\ПРОЕКТЫ ПО РАННЕЙ ПРОФОРИЕНТАЦИИ\Работа с родителями\ЗАКЛЮЧИТЕЛЬНОЕ МЕРОПРИЯТИЕ С РОДИТЕЛЯМИ\ФОТОГРАФИИ\-e2o-va9kh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2520280" cy="221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 descr="C:\Users\пк\Desktop\ПЛАНЫ 2023-24 уч.год\8. КОНКУРСЫ\ПРОЕКТЫ ПО РАННЕЙ ПРОФОРИЕНТАЦИИ\Работа с родителями\ЗАКЛЮЧИТЕЛЬНОЕ МЕРОПРИЯТИЕ С РОДИТЕЛЯМИ\ФОТОГРАФИИ\E6vn4PGXZ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636912"/>
            <a:ext cx="2796819" cy="209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C:\Users\пк\Desktop\ПЛАНЫ 2023-24 уч.год\8. КОНКУРСЫ\ПРОЕКТЫ ПО РАННЕЙ ПРОФОРИЕНТАЦИИ\Работа с родителями\ЗАКЛЮЧИТЕЛЬНОЕ МЕРОПРИЯТИЕ С РОДИТЕЛЯМИ\ФОТОГРАФИИ\eI7Ee_B2rd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708920"/>
            <a:ext cx="2520280" cy="209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1" name="Picture 7" descr="C:\Users\пк\Desktop\ПЛАНЫ 2023-24 уч.год\8. КОНКУРСЫ\ПРОЕКТЫ ПО РАННЕЙ ПРОФОРИЕНТАЦИИ\Работа с родителями\ЗАКЛЮЧИТЕЛЬНОЕ МЕРОПРИЯТИЕ С РОДИТЕЛЯМИ\ФОТОГРАФИИ\fCssN_uDs0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82950" y="2780928"/>
            <a:ext cx="166105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2" name="Picture 8" descr="C:\Users\пк\Desktop\ПЛАНЫ 2023-24 уч.год\8. КОНКУРСЫ\ПРОЕКТЫ ПО РАННЕЙ ПРОФОРИЕНТАЦИИ\Работа с родителями\ЗАКЛЮЧИТЕЛЬНОЕ МЕРОПРИЯТИЕ С РОДИТЕЛЯМИ\ФОТОГРАФИИ\FdQQzrw5Ms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53136"/>
            <a:ext cx="3167483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3" name="Picture 9" descr="C:\Users\пк\Desktop\ПЛАНЫ 2023-24 уч.год\8. КОНКУРСЫ\ПРОЕКТЫ ПО РАННЕЙ ПРОФОРИЕНТАЦИИ\Работа с родителями\ЗАКЛЮЧИТЕЛЬНОЕ МЕРОПРИЯТИЕ С РОДИТЕЛЯМИ\ФОТОГРАФИИ\jdo8hlXJLe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751766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Picture 10" descr="C:\Users\пк\Desktop\ПЛАНЫ 2023-24 уч.год\8. КОНКУРСЫ\ПРОЕКТЫ ПО РАННЕЙ ПРОФОРИЕНТАЦИИ\Работа с родителями\ЗАКЛЮЧИТЕЛЬНОЕ МЕРОПРИЯТИЕ С РОДИТЕЛЯМИ\ФОТОГРАФИИ\lBhb1yqY_a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759015"/>
            <a:ext cx="2664296" cy="209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5" name="Picture 11" descr="C:\Users\пк\Desktop\ПЛАНЫ 2023-24 уч.год\8. КОНКУРСЫ\ПРОЕКТЫ ПО РАННЕЙ ПРОФОРИЕНТАЦИИ\Работа с родителями\ЗАКЛЮЧИТЕЛЬНОЕ МЕРОПРИЯТИЕ С РОДИТЕЛЯМИ\ФОТОГРАФИИ\MZPoo0khib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92696"/>
            <a:ext cx="2005106" cy="1773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пк\Desktop\ПЛАНЫ 2023-24 уч.год\8. КОНКУРСЫ\ПРОЕКТЫ ПО РАННЕЙ ПРОФОРИЕНТАЦИИ\Работа с родителями\ЗАКЛЮЧИТЕЛЬНОЕ МЕРОПРИЯТИЕ С РОДИТЕЛЯМИ\ФОТОГРАФИИ\_A_VDbZEKS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4664"/>
            <a:ext cx="4644008" cy="286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пк\Desktop\ПЛАНЫ 2023-24 уч.год\8. КОНКУРСЫ\ПРОЕКТЫ ПО РАННЕЙ ПРОФОРИЕНТАЦИИ\Работа с родителями\ЗАКЛЮЧИТЕЛЬНОЕ МЕРОПРИЯТИЕ С РОДИТЕЛЯМИ\ФОТОГРАФИИ\_OFXVmpGf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427984" cy="283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67755" y="0"/>
            <a:ext cx="2208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Подведение итогов.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C:\Users\пк\Desktop\ПЛАНЫ 2023-24 уч.год\8. КОНКУРСЫ\ПРОЕКТЫ ПО РАННЕЙ ПРОФОРИЕНТАЦИИ\Работа с родителями\ЗАКЛЮЧИТЕЛЬНОЕ МЕРОПРИЯТИЕ С РОДИТЕЛЯМИ\ФОТОГРАФИИ\ARS2unpl15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7966" y="3596967"/>
            <a:ext cx="2796034" cy="326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пк\Desktop\ПЛАНЫ 2023-24 уч.год\8. КОНКУРСЫ\ПРОЕКТЫ ПО РАННЕЙ ПРОФОРИЕНТАЦИИ\Работа с родителями\ЗАКЛЮЧИТЕЛЬНОЕ МЕРОПРИЯТИЕ С РОДИТЕЛЯМИ\ФОТОГРАФИИ\aY47tGjYQ-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3275856" cy="218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C:\Users\пк\Desktop\ПЛАНЫ 2023-24 уч.год\8. КОНКУРСЫ\ПРОЕКТЫ ПО РАННЕЙ ПРОФОРИЕНТАЦИИ\Работа с родителями\ЗАКЛЮЧИТЕЛЬНОЕ МЕРОПРИЯТИЕ С РОДИТЕЛЯМИ\ФОТОГРАФИИ\eopTa170_g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01008"/>
            <a:ext cx="3145618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Мониторинг оценивания качества процесса реализации проекта,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его результата</a:t>
            </a:r>
            <a: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эффективности: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51520" y="1268760"/>
          <a:ext cx="396044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788024" y="1268760"/>
          <a:ext cx="4104456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23528" y="919027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Начальный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980728"/>
            <a:ext cx="2652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Конечный результат: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ПЛАНЫ 2023-24 уч.год\8. КОНКУРСЫ\ПРОЕКТЫ ПО РАННЕЙ ПРОФОРИЕНТАЦИИ\ЗАЩИТА ПРОЕКТА В УМКЕ\1613642524_6-p-fon-dlya-prezentatsii-professii-dlya-detei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4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4320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Паспорт проекта: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pc="-3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9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pc="-9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>
            <a:noAutofit/>
          </a:bodyPr>
          <a:lstStyle/>
          <a:p>
            <a:pPr marL="12699" lvl="0" indent="0" algn="ctr">
              <a:spcBef>
                <a:spcPts val="89"/>
              </a:spcBef>
              <a:buNone/>
              <a:defRPr/>
            </a:pPr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lvl="0" indent="0" algn="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Вид: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Информационно-практико-ориентированный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2700" lvl="0" indent="0" algn="r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lvl="0" indent="0" algn="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 и сотрудники детского сада, воспитанники второй младшей и средней группы, а также их  родители (законные представители).</a:t>
            </a:r>
          </a:p>
          <a:p>
            <a:pPr marL="12700" lvl="0" indent="0" algn="r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lvl="0" indent="0" algn="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Сроки реализации: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Октябрь (Проект – краткосрочного типа).</a:t>
            </a:r>
          </a:p>
          <a:p>
            <a:pPr marL="66040" lvl="0" indent="0" algn="r">
              <a:lnSpc>
                <a:spcPct val="90000"/>
              </a:lnSpc>
              <a:spcBef>
                <a:spcPts val="35"/>
              </a:spcBef>
              <a:buNone/>
              <a:defRPr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6040" lvl="0" indent="0" algn="r">
              <a:lnSpc>
                <a:spcPct val="90000"/>
              </a:lnSpc>
              <a:spcBef>
                <a:spcPts val="35"/>
              </a:spcBef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реализации:</a:t>
            </a:r>
          </a:p>
          <a:p>
            <a:pPr marL="327890" marR="222250" lvl="0" indent="-26185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1056005" algn="l"/>
                <a:tab pos="1310005" algn="l"/>
                <a:tab pos="5883275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деятельность;</a:t>
            </a:r>
          </a:p>
          <a:p>
            <a:pPr marL="327890" marR="222250" lvl="0" indent="-26185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1056005" algn="l"/>
                <a:tab pos="1310005" algn="l"/>
                <a:tab pos="5883275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досуговая деятельность;</a:t>
            </a:r>
          </a:p>
          <a:p>
            <a:pPr marL="327890" marR="222250" lvl="0" indent="-26185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1056005" algn="l"/>
                <a:tab pos="1310005" algn="l"/>
                <a:tab pos="5883275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деятельность, </a:t>
            </a:r>
          </a:p>
          <a:p>
            <a:pPr marL="327890" marR="222250" lvl="0" indent="-26185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1056005" algn="l"/>
                <a:tab pos="1310005" algn="l"/>
                <a:tab pos="5883275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Экскурсии и встречи с  представителями</a:t>
            </a:r>
          </a:p>
          <a:p>
            <a:pPr marL="327890" marR="222250" lvl="0" indent="-261850" algn="r">
              <a:lnSpc>
                <a:spcPct val="90000"/>
              </a:lnSpc>
              <a:spcBef>
                <a:spcPts val="0"/>
              </a:spcBef>
              <a:buNone/>
              <a:tabLst>
                <a:tab pos="1056005" algn="l"/>
                <a:tab pos="1310005" algn="l"/>
                <a:tab pos="5883275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профессий на рабочих местах;</a:t>
            </a:r>
          </a:p>
          <a:p>
            <a:pPr marL="327890" marR="222250" lvl="0" indent="-26185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1056005" algn="l"/>
                <a:tab pos="1310005" algn="l"/>
                <a:tab pos="5883275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детей, </a:t>
            </a:r>
          </a:p>
          <a:p>
            <a:pPr marL="327890" marR="222249" lvl="0" indent="-261850" algn="r">
              <a:lnSpc>
                <a:spcPct val="90000"/>
              </a:lnSpc>
              <a:spcBef>
                <a:spcPts val="0"/>
              </a:spcBef>
              <a:buNone/>
              <a:tabLst>
                <a:tab pos="1056004" algn="l"/>
                <a:tab pos="1310004" algn="l"/>
                <a:tab pos="5883274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родителей и сотрудников детского сада</a:t>
            </a:r>
          </a:p>
          <a:p>
            <a:pPr marL="82550" lvl="0" indent="0" algn="r">
              <a:lnSpc>
                <a:spcPct val="90000"/>
              </a:lnSpc>
              <a:spcBef>
                <a:spcPts val="325"/>
              </a:spcBef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 проекта:</a:t>
            </a:r>
          </a:p>
          <a:p>
            <a:pPr marL="229235" indent="-14732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229870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Совместное мероприятие с родителями «ГОСТИННАЯ»;</a:t>
            </a:r>
          </a:p>
          <a:p>
            <a:pPr marL="229235" indent="-14732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229870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фотовыставка «Играем в детский сад»;</a:t>
            </a:r>
          </a:p>
          <a:p>
            <a:pPr marL="229235" indent="-147320" algn="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229870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изготовление альбома  </a:t>
            </a:r>
          </a:p>
          <a:p>
            <a:pPr marL="229235" indent="-147320" algn="r">
              <a:lnSpc>
                <a:spcPct val="90000"/>
              </a:lnSpc>
              <a:spcBef>
                <a:spcPts val="0"/>
              </a:spcBef>
              <a:buNone/>
              <a:tabLst>
                <a:tab pos="229870" algn="l"/>
              </a:tabLst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«Сотрудники детского сада глазами детей».</a:t>
            </a:r>
          </a:p>
          <a:p>
            <a:pPr marL="229235" lvl="0" indent="-147320" algn="r">
              <a:lnSpc>
                <a:spcPct val="90000"/>
              </a:lnSpc>
              <a:spcBef>
                <a:spcPts val="0"/>
              </a:spcBef>
              <a:buFontTx/>
              <a:buChar char="-"/>
              <a:tabLst>
                <a:tab pos="229870" algn="l"/>
              </a:tabLst>
              <a:defRPr/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60097"/>
            <a:ext cx="8496944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ПЕРСПЕКТИВЫ НА БУДУЩЕЕ: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Так как наши воспитанники в следующем учебном году идут в старшую и подготовительную группу, то на будущее мы бы хотели написать специальную программу «Первые шаги в мир профессий», рассчитанную на весь учебный год, где мы бы хотели учесть опыт данного проекта, его недочёты такие, как например, отсутствие детей в саду по болезни или без уважительной причины,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 также маленький срок реализации проекта.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Очень хочется, чтобы работа по ранней профориентации дошколят шла в системе, был собран полнейший наглядный и иллюстративный материал, а также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были организованы экскурсии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поездки в районный центр при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ознакомлении детей с профессиями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посёлка Шайгино и районного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посёлка. Может быть поэтому, наши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дети, когда вырастут, получат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профессию и захотят остаться жить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работать на своей малой Родине!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к\Desktop\ПЛАНЫ 2023-24 уч.год\8. КОНКУРСЫ\ПРОЕКТЫ ПО РАННЕЙ ПРОФОРИЕНТАЦИИ\ЗАЩИТА ПРОЕКТА В УМКЕ\ZLr-mMl2gv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8836" y="3356993"/>
            <a:ext cx="4415164" cy="350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186486"/>
            <a:ext cx="8496944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литературы,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используемой в образовательной деятельности при ознакомлении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дошкольников с профессиональной деятельностью взрослых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Алябьева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Е.А. Поиграем в профессии. Занятия, игры и беседы с детьми 4 – 7 лет: - М.:ТЦ Сфера, 2014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Алябьева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Е. А. Ребёнок в мире взрослых. Рассказы о профессиях. М. : Сфера, 2016 – 230 с.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Антонова М.В.,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Гришняева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И.В. Ранняя профориентация как элемент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социальнокоммуникативного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познавательного развития детей дошкольного возраста // Современные наукоемкие технологии. – 2017 – № 2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Бабина Н.В. 500 как и почему для детей. – М.: ТЦ Сфера, 2010. – 96 с.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Бутылкина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Все профессии нужны, все профессии важны // Ребенок в детском саду. - 2004 - №1.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Буре Р. С. Дошкольник и труд. Теория и методика трудового воспитания [Текст]. – М.: Мозаика-Синтез, 2011 – 136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7. Виноградова, Н.А. Образовательные проекты в детском саду. Пособие для воспитателей / Н.А. Виноградова, Е.П. Панкова. – М.: Айрис-пресс, 2008. – 208 с. (Дошкольное воспитание и развитие)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Диагностическая методика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Г.А.Урунтаевой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Т.И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Гризик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«Представления о труде взрослых»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tps://nsportal.ru/groups/2021/08/17/diagnosticheskaya-metodika-g-a-uruntaevoy-i-t-i-grizik-predstavleniya-o-trude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https://sch1056sz.mskobr.ru/attach_files/diagnostika.pdf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Нет профессий с большим будущим, но есть профессионалы с большим будущим.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(Илья Ильф и Евгений Петров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пк\Desktop\ПЛАНЫ 2023-24 уч.год\2. МОЙ САЙТ\2. ОКТЯБРЬ\13 ОКТЯБРЯ ПРАЗДНИК ОСЕНИ\JLCNtF-JQ4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556792"/>
            <a:ext cx="706827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пк\Desktop\ПЛАНЫ 2023-24 уч.год\8. КОНКУРСЫ\ПРОЕКТЫ ПО РАННЕЙ ПРОФОРИЕНТАЦИИ\ЗАЩИТА ПРОЕКТА В УМКЕ\КАРТИНКИ и ФОН\1613642541_12-p-fon-dlya-prezentatsii-professii-dlya-detei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" y="0"/>
            <a:ext cx="9137467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32654"/>
            <a:ext cx="813690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2000" dirty="0" smtClean="0"/>
          </a:p>
          <a:p>
            <a:r>
              <a:rPr lang="ru-RU" sz="2000" dirty="0" smtClean="0"/>
              <a:t> </a:t>
            </a:r>
            <a:r>
              <a:rPr lang="ru-RU" sz="1600" dirty="0" smtClean="0"/>
              <a:t> 	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дошкольном возрасте дети обучаются навыкам самопознания через общение с людьми и практическим взаимодействием с предметным миром, при котором возникает особая форма самосознания: «Я - и мир профессий, развитие компетентности дошкольников».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	В каком же возрасте ребёнок может выбрать для себя кем стать? Обычно вопрос о профессиональном самоопределении начинает возникать только в старших классах в связи с необходимостью выбрать ребёнку сферу дальнейшего образования. Однако до этого его можно готовить уже с детского сада. Дошкольное образование является первой и очень важной ступенью в решении задачи профориентации.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детском саду дети проводят много времени, поэтому важно,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дети знали о своём «втором доме» как можно больше полезного и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интересного. Ведь каждый день ребят встречают взрослые, которые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стараются, чтобы малышам в детском саду было уютно и весело.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именно поэтому важно, чтобы ребята знали, кто их ждёт в садике,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как их зовут и кем они работают, а ещё как эти люди  готовятся к их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приходу, чем занимаются и могут помочь. И кто знает, может кто-то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 взрослых, будет примером в становлении будущей профессии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ребёнка!</a:t>
            </a:r>
            <a:r>
              <a:rPr lang="ru-RU" sz="1600" dirty="0" smtClean="0"/>
              <a:t>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При ознакомлении детей с профессиями детского сада,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 взяли за основу МЕТОД ПРОЕКТИРОВАНИЯ.</a:t>
            </a:r>
          </a:p>
          <a:p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908720"/>
          <a:ext cx="8712968" cy="5121813"/>
        </p:xfrm>
        <a:graphic>
          <a:graphicData uri="http://schemas.openxmlformats.org/drawingml/2006/table">
            <a:tbl>
              <a:tblPr/>
              <a:tblGrid>
                <a:gridCol w="4655484"/>
                <a:gridCol w="4057484"/>
              </a:tblGrid>
              <a:tr h="397780">
                <a:tc>
                  <a:txBody>
                    <a:bodyPr/>
                    <a:lstStyle/>
                    <a:p>
                      <a:pPr indent="4508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Задачи  для детей второй младшей группы: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Задачи для детей средней группы: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372">
                <a:tc gridSpan="2">
                  <a:txBody>
                    <a:bodyPr/>
                    <a:lstStyle/>
                    <a:p>
                      <a:pPr lvl="0"/>
                      <a:r>
                        <a:rPr lang="ru-RU" sz="12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Познакомить детей с названиями профессий детского сада. Обогатить у детей словарный запас, связную речь и память. Активизировать речь детей словами: профессии детского сада, воспитатель, помощник воспитателя, заведующий, медсестра, завхоз, прачка, повар, дворник, кочегар, домашние помощники. Продолжать учить называть по имени отчеству сотрудников детского сада. 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914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90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Дать представления об основных функциях, которые выполняют работники учреждения,</a:t>
                      </a:r>
                      <a:r>
                        <a:rPr lang="ru-RU" sz="1200" b="1" kern="12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воспитывать интерес и уважение к людям труда.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Продолжать обогащать и конкретизировать представления детей о профессиях детского сада, воспитывать интерес и уважение к людям труда.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5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Продолжать закреплять умения детей выражать в игровой и продуктивной деятельности свои впечатления.</a:t>
                      </a:r>
                      <a:endParaRPr lang="ru-RU" sz="1200" b="1" dirty="0" smtClean="0">
                        <a:solidFill>
                          <a:srgbClr val="7030A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lvl="0"/>
                      <a:endParaRPr lang="ru-RU" sz="1200" b="1" kern="1200" dirty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коммуникативные способности, кругозор, логическое мышление у детей через совместное речевое творчество, чтение художественной литературы и дидактические игры;</a:t>
                      </a: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793">
                <a:tc>
                  <a:txBody>
                    <a:bodyPr/>
                    <a:lstStyle/>
                    <a:p>
                      <a:pPr lvl="0"/>
                      <a:r>
                        <a:rPr lang="ru-RU" sz="12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Воспитывать у детей дружеские отношения и умения совместно работать в коллективе, побуждать обращаться к взрослым с вопросами, суждениями, высказываниями;</a:t>
                      </a:r>
                      <a:endParaRPr lang="ru-RU" sz="1200" b="1" kern="1200" dirty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Воспитывать бережное отношение к труду взрослых и его результатам; помочь детям осознать важность, необходимость и незаменимость каждой профессии через  взаимодействие и помощь в поручениях.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780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Стимулировать развитие познавательных, коммуникативных, творческих способностей детей.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285">
                <a:tc gridSpan="2">
                  <a:txBody>
                    <a:bodyPr/>
                    <a:lstStyle/>
                    <a:p>
                      <a:pPr marL="6794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Взаимодействовать с семьями воспитанников через организацию консультаций о ранней профориентации детей, совместные мероприятия с детьми дома и в саду.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09" marR="334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71819"/>
            <a:ext cx="88924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Ознакомление детей с профессиями детского сада в рамках ранней профессиональной ориентации.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к\Desktop\ПЛАНЫ 2023-24 уч.год\8. КОНКУРСЫ\ПРОЕКТЫ ПО РАННЕЙ ПРОФОРИЕНТАЦИИ\ЗАЩИТА ПРОЕКТА В УМКЕ\КАРТИНКИ и ФОН\1613642648_104-p-fon-dlya-prezentatsii-professii-dlya-detei-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51521" y="230786"/>
            <a:ext cx="8496944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ПЛАНИРУЕМЫЙ РЕЗУЛЬТАТ РЕАЛИЗАЦИИ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Знание детьми информации о профессиях: воспитатель, помощник воспитателя, медсестра, заведующий, завхоз, повар, дворник, кочегар, прачка. Дети научатся понимать значения слова «профессии детского сада», правильно их называть, у детей обогатиться словарный запас, будет развита связная речь, память;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будет представление об основных функциях, которые выполняют работники учреждения, дети с интересом и уважением будут относиться к людям труда.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будет создано умение самостоятельно организовывать сюжетно-ролевые игры на основе имеющихся знаний о профессиях, сформированных элементарных представлений о профессиях детского сада.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будут развиты  коммуникативные способности, кругозор, логическое мышление через совместное речевое творчество, чтение художественной литературы и дидактические игры. Обогащение словарного запаса, развитие связной речи, памяти, коммуникативных навыков.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помощью стимулирования познавательных, коммуникативных, творческих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способностей детей,  будут реализованы потребности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в продуктивных видах деятельности.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Будет организовано взаимодействие с семьями воспитанников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организацию консультаций о ранней профориентации детей,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мероприятия с детьми дома и в саду.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39552" y="118408"/>
            <a:ext cx="8352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Одной из форм мотивации и стимулирования детей является педагогическая технология «Говорящая стена» 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«ПОЛЯНКА-ПОХВАЛЯНКА»!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к\Desktop\sT_X0rtOc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18182" cy="476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пк\Desktop\ПЛАНЫ 2023-24 уч.год\8. КОНКУРСЫ\ПРОЕКТЫ ПО РАННЕЙ ПРОФОРИЕНТАЦИИ\Работа с родителями\glTyIqybQ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15816" cy="388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пк\Desktop\ПЛАНЫ 2023-24 уч.год\8. КОНКУРСЫ\ПРОЕКТЫ ПО РАННЕЙ ПРОФОРИЕНТАЦИИ\Работа с родителями\h1zFsufM5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808312" cy="362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347864" y="116315"/>
            <a:ext cx="552977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беседы с детьми стало понятно, что они имеют недостаточно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представлений о профессиях людей, работающих в детском саду,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поэтому воспитатели решили познакомить детей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этими профессиями поближе.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Мотивацией послужило желание детей узнать, кто работает 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/с и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самим попробовать себя в роли дворника, прачки,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медсестры и других профессий детского сада.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C:\Users\пк\Desktop\ПЛАНЫ 2023-24 уч.год\8. КОНКУРСЫ\ПРОЕКТЫ ПО РАННЕЙ ПРОФОРИЕНТАЦИИ\фото\ИГРЫ\Приложение игровая деятельность\IFyhc44UkO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628800"/>
            <a:ext cx="21561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C:\Users\пк\Desktop\ПЛАНЫ 2023-24 уч.год\8. КОНКУРСЫ\ПРОЕКТЫ ПО РАННЕЙ ПРОФОРИЕНТАЦИИ\фото\ИГРЫ\Приложение игровая деятельность\sOWRnfwxVx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88277">
            <a:off x="4087377" y="3616231"/>
            <a:ext cx="2156225" cy="309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C:\Users\пк\Desktop\ПЛАНЫ 2023-24 уч.год\2. МОЙ САЙТ\1. СЕНТЯБРЬ\РИСОВАНИЕ\2xOCYMeXtV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к\Desktop\ПЛАНЫ 2023-24 уч.год\8. КОНКУРСЫ\ПРОЕКТЫ ПО РАННЕЙ ПРОФОРИЕНТАЦИИ\ЗАЩИТА ПРОЕКТА В УМКЕ\КАРТИНКИ и ФОН\1613642612_101-p-fon-dlya-prezentatsii-professii-dlya-detei-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827584" y="261586"/>
            <a:ext cx="6624736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Ход проекта: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u="sng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 – подготовительный: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Мониторинг знаний детей (Приложение 1);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изучение литературы (Приложение 2);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подбор художественной литературы для чтения детям;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подбор наглядных материалов (иллюстрации, презентаций и др.) (Приложение 3).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6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этап – основной: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с детьми, родителями, пополнение РППС: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Изготовление атрибутов сюжетно-ролевой игры «Аптечка»;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пополнение пособиями,  дидактическим материалом;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беседы, экскурсии на рабочие места,  обыгрывание ситуаций.</a:t>
            </a:r>
          </a:p>
          <a:p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этап – завершающий: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итоговых мероприятий: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Заключительный мониторинг знаний (Приложение 4);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описание перспектив на будущее.</a:t>
            </a:r>
          </a:p>
          <a:p>
            <a:pPr lvl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ЗАКЛЮЧИТЕЛЬНЫЙ ПРОДУКТ ПРОЕКТА: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фотовыставка «Играем в детский сад»;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изготовление альбома  «Сотрудники детского сада глазами детей»;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совместное мероприятие с родителями «ГОСТИННАЯ».</a:t>
            </a:r>
          </a:p>
          <a:p>
            <a:endParaRPr lang="ru-RU" sz="1600" dirty="0" smtClean="0"/>
          </a:p>
          <a:p>
            <a:pPr lvl="0"/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к\Desktop\ПЛАНЫ 2023-24 уч.год\8. КОНКУРСЫ\ПРОЕКТЫ ПО РАННЕЙ ПРОФОРИЕНТАЦИИ\фото\Экскурсии\G-aeF9V0bM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5303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пк\Desktop\ПЛАНЫ 2023-24 уч.год\8. КОНКУРСЫ\ПРОЕКТЫ ПО РАННЕЙ ПРОФОРИЕНТАЦИИ\фото\Экскурсии\KnLmou01h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982263" cy="337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пк\Desktop\ПЛАНЫ 2023-24 уч.год\8. КОНКУРСЫ\ПРОЕКТЫ ПО РАННЕЙ ПРОФОРИЕНТАЦИИ\фото\Экскурсии\vbAhimWGU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0648"/>
            <a:ext cx="2763379" cy="356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C:\Users\пк\Desktop\ПЛАНЫ 2023-24 уч.год\8. КОНКУРСЫ\ПРОЕКТЫ ПО РАННЕЙ ПРОФОРИЕНТАЦИИ\фото\Экскурсии\698LFFiBYV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956051">
            <a:off x="1608051" y="4040885"/>
            <a:ext cx="2554719" cy="263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18864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Дрова кушает, а зубов не имеет,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Телом своим, весь дом греет! Что это такое?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1149</Words>
  <Application>Microsoft Office PowerPoint</Application>
  <PresentationFormat>Экран (4:3)</PresentationFormat>
  <Paragraphs>157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дошкольное образовательное учреждение «Детский сад № 4 «Родничок»</vt:lpstr>
      <vt:lpstr>Паспорт проекта: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106</cp:revision>
  <dcterms:created xsi:type="dcterms:W3CDTF">2023-11-27T08:47:28Z</dcterms:created>
  <dcterms:modified xsi:type="dcterms:W3CDTF">2023-11-28T08:36:23Z</dcterms:modified>
</cp:coreProperties>
</file>