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</p:sldMasterIdLst>
  <p:notesMasterIdLst>
    <p:notesMasterId r:id="rId14"/>
  </p:notesMasterIdLst>
  <p:handoutMasterIdLst>
    <p:handoutMasterId r:id="rId15"/>
  </p:handoutMasterIdLst>
  <p:sldIdLst>
    <p:sldId id="256" r:id="rId3"/>
    <p:sldId id="26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4630400" cy="8229600"/>
  <p:notesSz cx="6797675" cy="9926638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8" d="100"/>
          <a:sy n="98" d="100"/>
        </p:scale>
        <p:origin x="-282" y="-8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135" cy="496548"/>
          </a:xfrm>
          <a:prstGeom prst="rect">
            <a:avLst/>
          </a:prstGeom>
        </p:spPr>
        <p:txBody>
          <a:bodyPr vert="horz" lIns="66888" tIns="33444" rIns="66888" bIns="33444" rtlCol="0"/>
          <a:lstStyle>
            <a:lvl1pPr algn="l">
              <a:defRPr sz="9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918" y="0"/>
            <a:ext cx="2946447" cy="496548"/>
          </a:xfrm>
          <a:prstGeom prst="rect">
            <a:avLst/>
          </a:prstGeom>
        </p:spPr>
        <p:txBody>
          <a:bodyPr vert="horz" lIns="66888" tIns="33444" rIns="66888" bIns="33444" rtlCol="0"/>
          <a:lstStyle>
            <a:lvl1pPr algn="r">
              <a:defRPr sz="900"/>
            </a:lvl1pPr>
          </a:lstStyle>
          <a:p>
            <a:fld id="{C7DE5516-CE2A-40B7-B3A4-0AED2E738390}" type="datetimeFigureOut">
              <a:rPr lang="ru-RU" smtClean="0"/>
              <a:t>06.06.2024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9013"/>
            <a:ext cx="2945135" cy="495471"/>
          </a:xfrm>
          <a:prstGeom prst="rect">
            <a:avLst/>
          </a:prstGeom>
        </p:spPr>
        <p:txBody>
          <a:bodyPr vert="horz" lIns="66888" tIns="33444" rIns="66888" bIns="33444" rtlCol="0" anchor="b"/>
          <a:lstStyle>
            <a:lvl1pPr algn="l">
              <a:defRPr sz="9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918" y="9429013"/>
            <a:ext cx="2946447" cy="495471"/>
          </a:xfrm>
          <a:prstGeom prst="rect">
            <a:avLst/>
          </a:prstGeom>
        </p:spPr>
        <p:txBody>
          <a:bodyPr vert="horz" lIns="66888" tIns="33444" rIns="66888" bIns="33444" rtlCol="0" anchor="b"/>
          <a:lstStyle>
            <a:lvl1pPr algn="r">
              <a:defRPr sz="900"/>
            </a:lvl1pPr>
          </a:lstStyle>
          <a:p>
            <a:fld id="{BCE8EE57-6293-4C5D-A030-FDE1A796A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4360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451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66888" tIns="33444" rIns="66888" bIns="33444"/>
          <a:lstStyle/>
          <a:p>
            <a:pPr algn="r" defTabSz="668884">
              <a:defRPr/>
            </a:pPr>
            <a:fld id="{8D7D3E5B-4BED-B24C-9674-6B6454D04561}" type="slidenum">
              <a:rPr lang="ru-RU" sz="900">
                <a:solidFill>
                  <a:prstClr val="black"/>
                </a:solidFill>
                <a:latin typeface="Calibri" panose="020F0502020204030204"/>
              </a:rPr>
              <a:pPr algn="r" defTabSz="668884">
                <a:defRPr/>
              </a:pPr>
              <a:t>1</a:t>
            </a:fld>
            <a:endParaRPr lang="ru-RU" sz="9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95750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pPr defTabSz="668884">
              <a:defRPr/>
            </a:pPr>
            <a:fld id="{F7021451-1387-4CA6-816F-3879F97B5CBC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668884">
                <a:defRPr/>
              </a:pPr>
              <a:t>2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60042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7E488-456A-A645-EEF4-38AAED9C5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0202" y="1051561"/>
            <a:ext cx="12147158" cy="782465"/>
          </a:xfrm>
        </p:spPr>
        <p:txBody>
          <a:bodyPr rtlCol="0" anchor="ctr">
            <a:noAutofit/>
          </a:bodyPr>
          <a:lstStyle>
            <a:lvl1pPr algn="ctr">
              <a:defRPr lang="ru-RU" sz="4320" baseline="0"/>
            </a:lvl1pPr>
          </a:lstStyle>
          <a:p>
            <a:pPr rtl="0"/>
            <a:r>
              <a:rPr lang="ru-RU" dirty="0"/>
              <a:t>НАЖМИТЕ, ЧТОБЫ ИЗМЕНИТЬ ОБРАЗЕЦ ЗАГОЛОВКА</a:t>
            </a:r>
          </a:p>
        </p:txBody>
      </p:sp>
      <p:sp>
        <p:nvSpPr>
          <p:cNvPr id="6" name="Рисунок 23">
            <a:extLst>
              <a:ext uri="{FF2B5EF4-FFF2-40B4-BE49-F238E27FC236}">
                <a16:creationId xmlns:a16="http://schemas.microsoft.com/office/drawing/2014/main" xmlns="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20392" y="2097025"/>
            <a:ext cx="2671632" cy="3528462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68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xmlns="" id="{F4825303-FCCD-E705-1213-BF7CF16DF7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0391" y="5451349"/>
            <a:ext cx="2671632" cy="1836500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2160" b="1" i="0" spc="24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dirty="0"/>
              <a:t>Имя</a:t>
            </a:r>
          </a:p>
        </p:txBody>
      </p:sp>
      <p:sp>
        <p:nvSpPr>
          <p:cNvPr id="11" name="Текст 28">
            <a:extLst>
              <a:ext uri="{FF2B5EF4-FFF2-40B4-BE49-F238E27FC236}">
                <a16:creationId xmlns:a16="http://schemas.microsoft.com/office/drawing/2014/main" xmlns="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82630" y="6681276"/>
            <a:ext cx="2332604" cy="417194"/>
          </a:xfrm>
        </p:spPr>
        <p:txBody>
          <a:bodyPr vert="horz" lIns="0" tIns="0" rIns="0" bIns="0" rtlCol="0">
            <a:noAutofit/>
          </a:bodyPr>
          <a:lstStyle>
            <a:lvl1pPr>
              <a:defRPr lang="ru-RU" sz="1440" spc="24" baseline="0" dirty="0">
                <a:solidFill>
                  <a:schemeClr val="bg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Должность</a:t>
            </a:r>
          </a:p>
        </p:txBody>
      </p:sp>
      <p:sp>
        <p:nvSpPr>
          <p:cNvPr id="25" name="Рисунок 23">
            <a:extLst>
              <a:ext uri="{FF2B5EF4-FFF2-40B4-BE49-F238E27FC236}">
                <a16:creationId xmlns:a16="http://schemas.microsoft.com/office/drawing/2014/main" xmlns="" id="{EA9E795C-FED0-FB6B-2D18-0BDABCA2C5B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187962" y="2109730"/>
            <a:ext cx="2671632" cy="3528462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68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7" name="Текст 36">
            <a:extLst>
              <a:ext uri="{FF2B5EF4-FFF2-40B4-BE49-F238E27FC236}">
                <a16:creationId xmlns:a16="http://schemas.microsoft.com/office/drawing/2014/main" xmlns="" id="{BF18F814-0B06-5B49-EC7F-2FFDDB498F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87962" y="5451349"/>
            <a:ext cx="2671632" cy="1836500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2160" b="1" i="0" spc="24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28" name="Текст 28">
            <a:extLst>
              <a:ext uri="{FF2B5EF4-FFF2-40B4-BE49-F238E27FC236}">
                <a16:creationId xmlns:a16="http://schemas.microsoft.com/office/drawing/2014/main" xmlns="" id="{518B0AC6-8555-9EC9-31D5-2D41E9278A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57706" y="6701449"/>
            <a:ext cx="2332604" cy="417194"/>
          </a:xfrm>
        </p:spPr>
        <p:txBody>
          <a:bodyPr vert="horz" lIns="0" tIns="0" rIns="0" bIns="0" rtlCol="0">
            <a:noAutofit/>
          </a:bodyPr>
          <a:lstStyle>
            <a:lvl1pPr>
              <a:defRPr lang="ru-RU" sz="1440" spc="24" baseline="0" dirty="0">
                <a:solidFill>
                  <a:schemeClr val="bg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/>
              <a:t>Должность</a:t>
            </a:r>
          </a:p>
        </p:txBody>
      </p:sp>
      <p:sp>
        <p:nvSpPr>
          <p:cNvPr id="26" name="Рисунок 23">
            <a:extLst>
              <a:ext uri="{FF2B5EF4-FFF2-40B4-BE49-F238E27FC236}">
                <a16:creationId xmlns:a16="http://schemas.microsoft.com/office/drawing/2014/main" xmlns="" id="{1026B989-CBAD-BCCA-CE61-AC5ABC3F875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367480" y="2109730"/>
            <a:ext cx="2671632" cy="3528462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68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xmlns="" id="{3A6E4A81-98BC-4A0B-637E-A8A4EF704A2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67480" y="5451349"/>
            <a:ext cx="2671632" cy="1836500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2160" b="1" i="0" spc="24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4" name="Текст 28">
            <a:extLst>
              <a:ext uri="{FF2B5EF4-FFF2-40B4-BE49-F238E27FC236}">
                <a16:creationId xmlns:a16="http://schemas.microsoft.com/office/drawing/2014/main" xmlns="" id="{671F3A8D-7485-35BA-4D51-752E669CD51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13161" y="6701449"/>
            <a:ext cx="2332604" cy="417194"/>
          </a:xfrm>
        </p:spPr>
        <p:txBody>
          <a:bodyPr vert="horz" lIns="0" tIns="0" rIns="0" bIns="0" rtlCol="0">
            <a:noAutofit/>
          </a:bodyPr>
          <a:lstStyle>
            <a:lvl1pPr>
              <a:defRPr lang="ru-RU" sz="1440" spc="24" baseline="0" dirty="0">
                <a:solidFill>
                  <a:schemeClr val="bg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Должность</a:t>
            </a:r>
          </a:p>
        </p:txBody>
      </p:sp>
      <p:sp>
        <p:nvSpPr>
          <p:cNvPr id="24" name="Рисунок 23">
            <a:extLst>
              <a:ext uri="{FF2B5EF4-FFF2-40B4-BE49-F238E27FC236}">
                <a16:creationId xmlns:a16="http://schemas.microsoft.com/office/drawing/2014/main" xmlns="" id="{EC3EE756-2FF0-64E0-D905-235B8973F7D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06190" y="2109730"/>
            <a:ext cx="2671632" cy="3528462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68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9" name="Текст 38">
            <a:extLst>
              <a:ext uri="{FF2B5EF4-FFF2-40B4-BE49-F238E27FC236}">
                <a16:creationId xmlns:a16="http://schemas.microsoft.com/office/drawing/2014/main" xmlns="" id="{35068E76-B8E5-A95C-FAAC-7F43B2481D1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506190" y="5451349"/>
            <a:ext cx="2671632" cy="1836500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2160" b="1" i="0" spc="24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6" name="Текст 28">
            <a:extLst>
              <a:ext uri="{FF2B5EF4-FFF2-40B4-BE49-F238E27FC236}">
                <a16:creationId xmlns:a16="http://schemas.microsoft.com/office/drawing/2014/main" xmlns="" id="{5985B1DB-E488-ABA9-E8FB-18D2006DCE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668616" y="6701449"/>
            <a:ext cx="2332604" cy="417194"/>
          </a:xfrm>
        </p:spPr>
        <p:txBody>
          <a:bodyPr vert="horz" lIns="0" tIns="0" rIns="0" bIns="0" rtlCol="0">
            <a:noAutofit/>
          </a:bodyPr>
          <a:lstStyle>
            <a:lvl1pPr>
              <a:defRPr lang="ru-RU" sz="1440" spc="24" baseline="0" dirty="0">
                <a:solidFill>
                  <a:schemeClr val="bg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Должность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6FC1105-93C5-0E50-1656-271A54E5D97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134F48D-1D23-34DB-1FB6-07EEB752692C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9969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1">
            <a:extLst>
              <a:ext uri="{FF2B5EF4-FFF2-40B4-BE49-F238E27FC236}">
                <a16:creationId xmlns:a16="http://schemas.microsoft.com/office/drawing/2014/main" xmlns="" id="{8D869122-E2BC-ED44-681B-43F70BEF8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0202" y="1051561"/>
            <a:ext cx="12147158" cy="782465"/>
          </a:xfrm>
        </p:spPr>
        <p:txBody>
          <a:bodyPr rtlCol="0" anchor="ctr">
            <a:noAutofit/>
          </a:bodyPr>
          <a:lstStyle>
            <a:lvl1pPr algn="ctr">
              <a:defRPr lang="ru-RU" sz="4320" baseline="0"/>
            </a:lvl1pPr>
          </a:lstStyle>
          <a:p>
            <a:pPr rtl="0"/>
            <a:r>
              <a:rPr lang="ru-RU"/>
              <a:t>НАЖМИТЕ, ЧТОБЫ ИЗМЕНИТЬ ОБРАЗЕЦ ЗАГОЛОВКА</a:t>
            </a:r>
          </a:p>
        </p:txBody>
      </p:sp>
      <p:sp>
        <p:nvSpPr>
          <p:cNvPr id="8" name="Рисунок 23">
            <a:extLst>
              <a:ext uri="{FF2B5EF4-FFF2-40B4-BE49-F238E27FC236}">
                <a16:creationId xmlns:a16="http://schemas.microsoft.com/office/drawing/2014/main" xmlns="" id="{255CBD6C-C281-8722-27D4-3D2CC5788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8798" y="1980621"/>
            <a:ext cx="2400636" cy="19346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68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4" name="Текст 33">
            <a:extLst>
              <a:ext uri="{FF2B5EF4-FFF2-40B4-BE49-F238E27FC236}">
                <a16:creationId xmlns:a16="http://schemas.microsoft.com/office/drawing/2014/main" xmlns="" id="{F1774C4E-7344-8232-3750-E424576E1D7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305763" y="3763670"/>
            <a:ext cx="2403043" cy="88879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80" b="1" i="0" spc="24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dirty="0"/>
              <a:t>Имя</a:t>
            </a:r>
          </a:p>
        </p:txBody>
      </p:sp>
      <p:sp>
        <p:nvSpPr>
          <p:cNvPr id="30" name="Текст 28">
            <a:extLst>
              <a:ext uri="{FF2B5EF4-FFF2-40B4-BE49-F238E27FC236}">
                <a16:creationId xmlns:a16="http://schemas.microsoft.com/office/drawing/2014/main" xmlns="" id="{1CE5D490-4727-FFF1-4BFF-A3DED42ECA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22375" y="4305189"/>
            <a:ext cx="2200129" cy="260623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1440" spc="24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Должность</a:t>
            </a:r>
          </a:p>
        </p:txBody>
      </p:sp>
      <p:sp>
        <p:nvSpPr>
          <p:cNvPr id="18" name="Рисунок 23">
            <a:extLst>
              <a:ext uri="{FF2B5EF4-FFF2-40B4-BE49-F238E27FC236}">
                <a16:creationId xmlns:a16="http://schemas.microsoft.com/office/drawing/2014/main" xmlns="" id="{53802057-01C6-8655-30FA-091AC2692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5890" y="1988098"/>
            <a:ext cx="2400636" cy="19346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68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xmlns="" id="{69E47AF5-CB74-C3EB-76CA-1CA76678E2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63483" y="3763670"/>
            <a:ext cx="2403043" cy="88879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80" b="1" i="0" spc="24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6" name="Текст 28">
            <a:extLst>
              <a:ext uri="{FF2B5EF4-FFF2-40B4-BE49-F238E27FC236}">
                <a16:creationId xmlns:a16="http://schemas.microsoft.com/office/drawing/2014/main" xmlns="" id="{890DFA6A-3356-DE98-022D-0DA202FBFD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81042" y="4307729"/>
            <a:ext cx="2200129" cy="260623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1440" spc="24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/>
              <a:t>Должность</a:t>
            </a:r>
          </a:p>
        </p:txBody>
      </p:sp>
      <p:sp>
        <p:nvSpPr>
          <p:cNvPr id="19" name="Рисунок 23">
            <a:extLst>
              <a:ext uri="{FF2B5EF4-FFF2-40B4-BE49-F238E27FC236}">
                <a16:creationId xmlns:a16="http://schemas.microsoft.com/office/drawing/2014/main" xmlns="" id="{4EB02CDB-488A-8142-CAF9-8E37FFF7C0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22983" y="1995576"/>
            <a:ext cx="2400636" cy="19346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68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43" name="Текст 42">
            <a:extLst>
              <a:ext uri="{FF2B5EF4-FFF2-40B4-BE49-F238E27FC236}">
                <a16:creationId xmlns:a16="http://schemas.microsoft.com/office/drawing/2014/main" xmlns="" id="{4F3265D0-915B-E319-A154-B81C7A2C5B9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420576" y="3763670"/>
            <a:ext cx="2403043" cy="88879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80" b="1" i="0" spc="24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9" name="Текст 28">
            <a:extLst>
              <a:ext uri="{FF2B5EF4-FFF2-40B4-BE49-F238E27FC236}">
                <a16:creationId xmlns:a16="http://schemas.microsoft.com/office/drawing/2014/main" xmlns="" id="{CC0A1957-087D-BAC8-2FD3-C7879A14D6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539709" y="4312809"/>
            <a:ext cx="2200129" cy="260623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1440" spc="24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/>
              <a:t>Должность</a:t>
            </a:r>
          </a:p>
        </p:txBody>
      </p:sp>
      <p:sp>
        <p:nvSpPr>
          <p:cNvPr id="17" name="Рисунок 23">
            <a:extLst>
              <a:ext uri="{FF2B5EF4-FFF2-40B4-BE49-F238E27FC236}">
                <a16:creationId xmlns:a16="http://schemas.microsoft.com/office/drawing/2014/main" xmlns="" id="{C0FA0782-5A43-CA2A-3152-A02B9D5D74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80075" y="2003052"/>
            <a:ext cx="2400636" cy="19346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68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46" name="Текст 45">
            <a:extLst>
              <a:ext uri="{FF2B5EF4-FFF2-40B4-BE49-F238E27FC236}">
                <a16:creationId xmlns:a16="http://schemas.microsoft.com/office/drawing/2014/main" xmlns="" id="{D922E682-729B-97DE-1956-5B8FDDB7A7B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477668" y="3763670"/>
            <a:ext cx="2403043" cy="88879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80" b="1" i="0" spc="24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42" name="Текст 28">
            <a:extLst>
              <a:ext uri="{FF2B5EF4-FFF2-40B4-BE49-F238E27FC236}">
                <a16:creationId xmlns:a16="http://schemas.microsoft.com/office/drawing/2014/main" xmlns="" id="{8A2E2333-661F-499A-4099-13003D5327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598374" y="4310269"/>
            <a:ext cx="2200129" cy="260623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1440" spc="24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/>
              <a:t>Должность</a:t>
            </a:r>
          </a:p>
        </p:txBody>
      </p:sp>
      <p:sp>
        <p:nvSpPr>
          <p:cNvPr id="24" name="Рисунок 23">
            <a:extLst>
              <a:ext uri="{FF2B5EF4-FFF2-40B4-BE49-F238E27FC236}">
                <a16:creationId xmlns:a16="http://schemas.microsoft.com/office/drawing/2014/main" xmlns="" id="{BC2B0E64-6036-C50A-4B09-3307E136D0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08798" y="5065543"/>
            <a:ext cx="2400636" cy="19346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68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49" name="Текст 48">
            <a:extLst>
              <a:ext uri="{FF2B5EF4-FFF2-40B4-BE49-F238E27FC236}">
                <a16:creationId xmlns:a16="http://schemas.microsoft.com/office/drawing/2014/main" xmlns="" id="{B1360129-7F80-B48D-D46B-A111F17E47B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05763" y="6825082"/>
            <a:ext cx="2403043" cy="88879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80" b="1" i="0" spc="24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3" name="Текст 28">
            <a:extLst>
              <a:ext uri="{FF2B5EF4-FFF2-40B4-BE49-F238E27FC236}">
                <a16:creationId xmlns:a16="http://schemas.microsoft.com/office/drawing/2014/main" xmlns="" id="{34A00EE2-7DE2-BF48-E0C1-81C2158B41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22375" y="7380481"/>
            <a:ext cx="2200129" cy="260623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1440" spc="24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/>
              <a:t>Должность</a:t>
            </a:r>
          </a:p>
        </p:txBody>
      </p:sp>
      <p:sp>
        <p:nvSpPr>
          <p:cNvPr id="26" name="Рисунок 23">
            <a:extLst>
              <a:ext uri="{FF2B5EF4-FFF2-40B4-BE49-F238E27FC236}">
                <a16:creationId xmlns:a16="http://schemas.microsoft.com/office/drawing/2014/main" xmlns="" id="{90EE9725-A8CC-5A72-59F1-663EECC9FD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365890" y="5062768"/>
            <a:ext cx="2400636" cy="19346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68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2" name="Текст 51">
            <a:extLst>
              <a:ext uri="{FF2B5EF4-FFF2-40B4-BE49-F238E27FC236}">
                <a16:creationId xmlns:a16="http://schemas.microsoft.com/office/drawing/2014/main" xmlns="" id="{874C74F1-405C-C6EE-A607-2236B9B08E0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363483" y="6825082"/>
            <a:ext cx="2403043" cy="88879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80" b="1" i="0" spc="24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45" name="Текст 28">
            <a:extLst>
              <a:ext uri="{FF2B5EF4-FFF2-40B4-BE49-F238E27FC236}">
                <a16:creationId xmlns:a16="http://schemas.microsoft.com/office/drawing/2014/main" xmlns="" id="{F3B25311-1AE4-31EC-9514-AD4642A2B4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81042" y="7381942"/>
            <a:ext cx="2200129" cy="260623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1440" spc="24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/>
              <a:t>Должность</a:t>
            </a:r>
          </a:p>
        </p:txBody>
      </p:sp>
      <p:sp>
        <p:nvSpPr>
          <p:cNvPr id="27" name="Рисунок 23">
            <a:extLst>
              <a:ext uri="{FF2B5EF4-FFF2-40B4-BE49-F238E27FC236}">
                <a16:creationId xmlns:a16="http://schemas.microsoft.com/office/drawing/2014/main" xmlns="" id="{EA14E23B-F3B1-C7A2-B03A-1CEABC2E4C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422983" y="5064156"/>
            <a:ext cx="2400636" cy="19346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68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3" name="Текст 52">
            <a:extLst>
              <a:ext uri="{FF2B5EF4-FFF2-40B4-BE49-F238E27FC236}">
                <a16:creationId xmlns:a16="http://schemas.microsoft.com/office/drawing/2014/main" xmlns="" id="{3914135F-F251-D319-FE2A-787B519F907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20576" y="6825082"/>
            <a:ext cx="2403043" cy="88879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80" b="1" i="0" spc="24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48" name="Текст 28">
            <a:extLst>
              <a:ext uri="{FF2B5EF4-FFF2-40B4-BE49-F238E27FC236}">
                <a16:creationId xmlns:a16="http://schemas.microsoft.com/office/drawing/2014/main" xmlns="" id="{A39619BE-B308-86FC-D02B-5B8AE1C8B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39709" y="7379021"/>
            <a:ext cx="2200129" cy="260623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1440" spc="24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/>
              <a:t>Должность</a:t>
            </a:r>
          </a:p>
        </p:txBody>
      </p:sp>
      <p:sp>
        <p:nvSpPr>
          <p:cNvPr id="25" name="Рисунок 23">
            <a:extLst>
              <a:ext uri="{FF2B5EF4-FFF2-40B4-BE49-F238E27FC236}">
                <a16:creationId xmlns:a16="http://schemas.microsoft.com/office/drawing/2014/main" xmlns="" id="{D44FC776-875A-9EAD-435C-F5D0F3DF385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480075" y="5066929"/>
            <a:ext cx="2400636" cy="19346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68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4" name="Текст 53">
            <a:extLst>
              <a:ext uri="{FF2B5EF4-FFF2-40B4-BE49-F238E27FC236}">
                <a16:creationId xmlns:a16="http://schemas.microsoft.com/office/drawing/2014/main" xmlns="" id="{B9DED069-060F-0176-B4A9-26120A147B7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477668" y="6825082"/>
            <a:ext cx="2403043" cy="88879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80" b="1" i="0" spc="24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51" name="Текст 28">
            <a:extLst>
              <a:ext uri="{FF2B5EF4-FFF2-40B4-BE49-F238E27FC236}">
                <a16:creationId xmlns:a16="http://schemas.microsoft.com/office/drawing/2014/main" xmlns="" id="{4AD10861-EBBA-146D-C4EC-C0252F808B5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598374" y="7383402"/>
            <a:ext cx="2200129" cy="260623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1440" spc="24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Должность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58B2A1B4-8B38-9645-3655-35A4232B984C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FFD77F83-709B-A595-838B-A50CBBA8DB76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9382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21">
            <a:extLst>
              <a:ext uri="{FF2B5EF4-FFF2-40B4-BE49-F238E27FC236}">
                <a16:creationId xmlns:a16="http://schemas.microsoft.com/office/drawing/2014/main" xmlns="" id="{3995F526-330B-DAB7-25A1-EFA47C9C8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861" y="1061978"/>
            <a:ext cx="6893202" cy="1175045"/>
          </a:xfrm>
        </p:spPr>
        <p:txBody>
          <a:bodyPr lIns="0" tIns="0" rIns="0" bIns="0" rtlCol="0" anchor="t">
            <a:noAutofit/>
          </a:bodyPr>
          <a:lstStyle>
            <a:lvl1pPr>
              <a:defRPr lang="ru-RU" sz="4320" cap="all" baseline="0"/>
            </a:lvl1pPr>
          </a:lstStyle>
          <a:p>
            <a:pPr rtl="0"/>
            <a:r>
              <a:rPr lang="ru-RU"/>
              <a:t>НАЖМИТЕ, ЧТОБЫ ИЗМЕНИТЬ ОБРАЗЕЦ ЗАГОЛОВКА</a:t>
            </a:r>
          </a:p>
        </p:txBody>
      </p:sp>
      <p:sp>
        <p:nvSpPr>
          <p:cNvPr id="15" name="Текст 28">
            <a:extLst>
              <a:ext uri="{FF2B5EF4-FFF2-40B4-BE49-F238E27FC236}">
                <a16:creationId xmlns:a16="http://schemas.microsoft.com/office/drawing/2014/main" xmlns="" id="{93B8605C-A60E-DE47-5851-9BF04601C8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3348" y="2237024"/>
            <a:ext cx="6904224" cy="758240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2400" b="1" i="0" kern="1200" cap="all" spc="36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ru-RU" dirty="0"/>
              <a:t>ЩЕЛКНИТЕ, ЧТОБЫ ИЗМЕНИТЬ СТИЛЬ ОБРАЗЦА ПОДЗАГОЛОВКА</a:t>
            </a:r>
          </a:p>
        </p:txBody>
      </p:sp>
      <p:sp>
        <p:nvSpPr>
          <p:cNvPr id="40" name="Текст 28">
            <a:extLst>
              <a:ext uri="{FF2B5EF4-FFF2-40B4-BE49-F238E27FC236}">
                <a16:creationId xmlns:a16="http://schemas.microsoft.com/office/drawing/2014/main" xmlns="" id="{7B436DCE-21AD-38E2-5C66-1BA0938511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22166" y="3063846"/>
            <a:ext cx="6309360" cy="1573879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ru-RU" sz="1680" spc="0" baseline="0" dirty="0"/>
            </a:lvl1pPr>
          </a:lstStyle>
          <a:p>
            <a:pPr marL="342900" lvl="0" indent="-342900" rtl="0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Второй уровень</a:t>
            </a:r>
          </a:p>
          <a:p>
            <a:pPr marL="342900" lvl="0" indent="-342900" rtl="0">
              <a:lnSpc>
                <a:spcPct val="10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20" name="Текст 28">
            <a:extLst>
              <a:ext uri="{FF2B5EF4-FFF2-40B4-BE49-F238E27FC236}">
                <a16:creationId xmlns:a16="http://schemas.microsoft.com/office/drawing/2014/main" xmlns="" id="{3A8FAFF0-E023-1B32-CC58-E8ABA8632D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23348" y="4868781"/>
            <a:ext cx="6904224" cy="758240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2400" b="1" i="0" kern="1200" cap="all" spc="36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ru-RU"/>
              <a:t>ЩЕЛКНИТЕ, ЧТОБЫ ИЗМЕНИТЬ СТИЛЬ ОБРАЗЦА ПОДЗАГОЛОВКА</a:t>
            </a:r>
          </a:p>
        </p:txBody>
      </p:sp>
      <p:sp>
        <p:nvSpPr>
          <p:cNvPr id="19" name="Текст 28">
            <a:extLst>
              <a:ext uri="{FF2B5EF4-FFF2-40B4-BE49-F238E27FC236}">
                <a16:creationId xmlns:a16="http://schemas.microsoft.com/office/drawing/2014/main" xmlns="" id="{B73215FA-B8EB-7DD7-837F-F76B74F837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2166" y="5695603"/>
            <a:ext cx="6309360" cy="1573879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ru-RU" sz="1680" spc="0" baseline="0" dirty="0"/>
            </a:lvl1pPr>
          </a:lstStyle>
          <a:p>
            <a:pPr marL="342900" lvl="0" indent="-342900" rtl="0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Второй уровень</a:t>
            </a:r>
          </a:p>
          <a:p>
            <a:pPr marL="342900" lvl="0" indent="-342900" rtl="0">
              <a:lnSpc>
                <a:spcPct val="10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4AED9AA9-2FB1-B400-47C0-803090B07B01}"/>
              </a:ext>
            </a:extLst>
          </p:cNvPr>
          <p:cNvSpPr/>
          <p:nvPr userDrawn="1"/>
        </p:nvSpPr>
        <p:spPr>
          <a:xfrm>
            <a:off x="9352597" y="973012"/>
            <a:ext cx="3709406" cy="6717494"/>
          </a:xfrm>
          <a:prstGeom prst="rect">
            <a:avLst/>
          </a:prstGeom>
          <a:solidFill>
            <a:schemeClr val="accent1">
              <a:alpha val="9323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2160" dirty="0">
              <a:solidFill>
                <a:schemeClr val="accent1"/>
              </a:solidFill>
            </a:endParaRPr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xmlns="" id="{C39E8D03-897F-C49F-D816-03B8BD630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57413" y="1279647"/>
            <a:ext cx="2691764" cy="5915026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 lang="ru-RU"/>
            </a:lvl1pPr>
          </a:lstStyle>
          <a:p>
            <a:pPr rtl="0"/>
            <a:endParaRPr lang="ru-RU" dirty="0"/>
          </a:p>
        </p:txBody>
      </p:sp>
      <p:sp>
        <p:nvSpPr>
          <p:cNvPr id="22" name="Рисунок 17">
            <a:extLst>
              <a:ext uri="{FF2B5EF4-FFF2-40B4-BE49-F238E27FC236}">
                <a16:creationId xmlns:a16="http://schemas.microsoft.com/office/drawing/2014/main" xmlns="" id="{DE571619-8CCB-E378-472D-84C8ED7F8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749319" y="1279648"/>
            <a:ext cx="2007218" cy="2734792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 lang="ru-RU"/>
            </a:lvl1pPr>
          </a:lstStyle>
          <a:p>
            <a:pPr rtl="0"/>
            <a:endParaRPr lang="ru-RU" dirty="0"/>
          </a:p>
        </p:txBody>
      </p:sp>
      <p:sp>
        <p:nvSpPr>
          <p:cNvPr id="23" name="Рисунок 17">
            <a:extLst>
              <a:ext uri="{FF2B5EF4-FFF2-40B4-BE49-F238E27FC236}">
                <a16:creationId xmlns:a16="http://schemas.microsoft.com/office/drawing/2014/main" xmlns="" id="{4A772672-1696-B0AC-34A7-37560F101D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749319" y="4459882"/>
            <a:ext cx="2007218" cy="2734792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 lang="ru-RU"/>
            </a:lvl1pPr>
          </a:lstStyle>
          <a:p>
            <a:pPr rtl="0"/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5A615220-DA65-3A8D-609D-95B6D86B192A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6AC2A57F-F2BF-F3B3-9D45-5DCD2608D80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4927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821385B8-472C-422F-2A52-C71336190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0202" y="1051561"/>
            <a:ext cx="12147158" cy="782465"/>
          </a:xfrm>
        </p:spPr>
        <p:txBody>
          <a:bodyPr rtlCol="0" anchor="ctr">
            <a:noAutofit/>
          </a:bodyPr>
          <a:lstStyle>
            <a:lvl1pPr algn="ctr">
              <a:defRPr lang="ru-RU" sz="4320" baseline="0"/>
            </a:lvl1pPr>
          </a:lstStyle>
          <a:p>
            <a:pPr rtl="0"/>
            <a:r>
              <a:rPr lang="ru-RU" dirty="0"/>
              <a:t>НАЖМИТЕ, ЧТОБЫ ИЗМЕНИТЬ ОБРАЗЕЦ ЗАГОЛОВКА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9DE7CA9C-8486-4EA1-8701-DB28FF478598}"/>
              </a:ext>
            </a:extLst>
          </p:cNvPr>
          <p:cNvSpPr/>
          <p:nvPr userDrawn="1"/>
        </p:nvSpPr>
        <p:spPr>
          <a:xfrm>
            <a:off x="2472192" y="2484932"/>
            <a:ext cx="1148316" cy="1148316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2160" dirty="0">
              <a:solidFill>
                <a:schemeClr val="accent1"/>
              </a:solidFill>
            </a:endParaRPr>
          </a:p>
        </p:txBody>
      </p:sp>
      <p:sp>
        <p:nvSpPr>
          <p:cNvPr id="26" name="Рисунок 13">
            <a:extLst>
              <a:ext uri="{FF2B5EF4-FFF2-40B4-BE49-F238E27FC236}">
                <a16:creationId xmlns:a16="http://schemas.microsoft.com/office/drawing/2014/main" xmlns="" id="{5C378C59-971F-BF38-742D-D95B205A12C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848309" y="2402101"/>
            <a:ext cx="1390993" cy="1243321"/>
          </a:xfrm>
          <a:noFill/>
        </p:spPr>
        <p:txBody>
          <a:bodyPr rtlCol="0" anchor="ctr">
            <a:noAutofit/>
          </a:bodyPr>
          <a:lstStyle>
            <a:lvl1pPr algn="ctr">
              <a:defRPr lang="ru-RU" sz="1920"/>
            </a:lvl1pPr>
          </a:lstStyle>
          <a:p>
            <a:pPr rtl="0"/>
            <a:endParaRPr lang="ru-RU" dirty="0"/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xmlns="" id="{3BAF3E19-6FBE-8CBB-4079-33F65C860D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3109" y="3635500"/>
            <a:ext cx="3529036" cy="1202408"/>
          </a:xfr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ru-RU" sz="2400" b="1" i="0" cap="all" spc="360" baseline="0">
                <a:latin typeface="+mj-lt"/>
                <a:cs typeface="Arial Black" panose="020B0604020202020204" pitchFamily="34" charset="0"/>
              </a:defRPr>
            </a:lvl1pPr>
            <a:lvl2pPr marL="548640" indent="0" algn="ctr">
              <a:buNone/>
              <a:defRPr lang="ru-RU" sz="2400"/>
            </a:lvl2pPr>
            <a:lvl3pPr marL="1097280" indent="0" algn="ctr">
              <a:buNone/>
              <a:defRPr lang="ru-RU" sz="2160"/>
            </a:lvl3pPr>
            <a:lvl4pPr marL="1645920" indent="0" algn="ctr">
              <a:buNone/>
              <a:defRPr lang="ru-RU" sz="1920"/>
            </a:lvl4pPr>
            <a:lvl5pPr marL="2194560" indent="0" algn="ctr">
              <a:buNone/>
              <a:defRPr lang="ru-RU" sz="1920"/>
            </a:lvl5pPr>
            <a:lvl6pPr marL="2743200" indent="0" algn="ctr">
              <a:buNone/>
              <a:defRPr lang="ru-RU" sz="1920"/>
            </a:lvl6pPr>
            <a:lvl7pPr marL="3291840" indent="0" algn="ctr">
              <a:buNone/>
              <a:defRPr lang="ru-RU" sz="1920"/>
            </a:lvl7pPr>
            <a:lvl8pPr marL="3840480" indent="0" algn="ctr">
              <a:buNone/>
              <a:defRPr lang="ru-RU" sz="1920"/>
            </a:lvl8pPr>
            <a:lvl9pPr marL="4389120" indent="0" algn="ctr">
              <a:buNone/>
              <a:defRPr lang="ru-RU" sz="1920"/>
            </a:lvl9pPr>
          </a:lstStyle>
          <a:p>
            <a:pPr rtl="0"/>
            <a:r>
              <a:rPr lang="ru-RU" dirty="0"/>
              <a:t>ЩЕЛКНИТЕ, ЧТОБЫ ИЗМЕНИТЬ СТИЛЬ ОБРАЗЦА ПОДЗАГОЛОВКА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16C42666-9F54-E92B-0327-85CCBAD21F0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013109" y="4863626"/>
            <a:ext cx="3533684" cy="2741600"/>
          </a:xfrm>
        </p:spPr>
        <p:txBody>
          <a:bodyPr lIns="0" tIns="0" rIns="0" bIns="0" rtlCol="0">
            <a:no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ru-RU" sz="168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60120" indent="-411480">
              <a:lnSpc>
                <a:spcPct val="100000"/>
              </a:lnSpc>
              <a:buFont typeface="Arial" panose="020B0604020202020204" pitchFamily="34" charset="0"/>
              <a:buChar char="•"/>
              <a:defRPr lang="ru-RU" sz="168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44018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ru-RU" sz="1680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98882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ru-RU" sz="1680"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53746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ru-RU" sz="1680"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lang="ru-RU" sz="2400"/>
            </a:lvl6pPr>
            <a:lvl7pPr>
              <a:defRPr lang="ru-RU" sz="2400"/>
            </a:lvl7pPr>
            <a:lvl8pPr>
              <a:defRPr lang="ru-RU" sz="2400"/>
            </a:lvl8pPr>
            <a:lvl9pPr>
              <a:defRPr lang="ru-RU" sz="2400"/>
            </a:lvl9pPr>
          </a:lstStyle>
          <a:p>
            <a:pPr lvl="0" rtl="0"/>
            <a:r>
              <a:rPr lang="ru-RU" dirty="0"/>
              <a:t>Щелкните, чтобы изменить стили образца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FCFF2E1B-0868-370D-4DD5-C9FAA608FAF8}"/>
              </a:ext>
            </a:extLst>
          </p:cNvPr>
          <p:cNvSpPr/>
          <p:nvPr userDrawn="1"/>
        </p:nvSpPr>
        <p:spPr>
          <a:xfrm>
            <a:off x="6741042" y="2484932"/>
            <a:ext cx="1148316" cy="1148316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2160" dirty="0">
              <a:solidFill>
                <a:schemeClr val="accent1"/>
              </a:solidFill>
            </a:endParaRP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0B4A9B4F-A838-18BA-A205-674E6E13EB4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29050" y="2402101"/>
            <a:ext cx="1390993" cy="1243321"/>
          </a:xfrm>
          <a:noFill/>
        </p:spPr>
        <p:txBody>
          <a:bodyPr rtlCol="0" anchor="ctr">
            <a:noAutofit/>
          </a:bodyPr>
          <a:lstStyle>
            <a:lvl1pPr algn="ctr">
              <a:defRPr lang="ru-RU" sz="1920"/>
            </a:lvl1pPr>
          </a:lstStyle>
          <a:p>
            <a:pPr rtl="0"/>
            <a:endParaRPr lang="ru-RU" dirty="0"/>
          </a:p>
        </p:txBody>
      </p:sp>
      <p:sp>
        <p:nvSpPr>
          <p:cNvPr id="31" name="Текст 28">
            <a:extLst>
              <a:ext uri="{FF2B5EF4-FFF2-40B4-BE49-F238E27FC236}">
                <a16:creationId xmlns:a16="http://schemas.microsoft.com/office/drawing/2014/main" xmlns="" id="{35959781-AA1F-7789-57AC-F3583B408E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40672" y="3676944"/>
            <a:ext cx="3529037" cy="1186682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2400" b="1" i="0" kern="1200" cap="all" spc="36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ru-RU" dirty="0"/>
              <a:t>ЩЕЛКНИТЕ, ЧТОБЫ ИЗМЕНИТЬ СТИЛЬ ОБРАЗЦА ПОДЗАГОЛОВКА</a:t>
            </a: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xmlns="" id="{73AFA26A-367B-C958-6FDA-30DC18B3854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540672" y="4879352"/>
            <a:ext cx="3533684" cy="2741600"/>
          </a:xfrm>
        </p:spPr>
        <p:txBody>
          <a:bodyPr tIns="0" bIns="0" rtlCol="0">
            <a:no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ru-RU" sz="168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60120" indent="-411480">
              <a:lnSpc>
                <a:spcPct val="100000"/>
              </a:lnSpc>
              <a:buFont typeface="Arial" panose="020B0604020202020204" pitchFamily="34" charset="0"/>
              <a:buChar char="•"/>
              <a:defRPr lang="ru-RU" sz="168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44018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ru-RU" sz="1680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98882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ru-RU" sz="1680"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53746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ru-RU" sz="1680"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lang="ru-RU" sz="2400"/>
            </a:lvl6pPr>
            <a:lvl7pPr>
              <a:defRPr lang="ru-RU" sz="2400"/>
            </a:lvl7pPr>
            <a:lvl8pPr>
              <a:defRPr lang="ru-RU" sz="2400"/>
            </a:lvl8pPr>
            <a:lvl9pPr>
              <a:defRPr lang="ru-RU" sz="2400"/>
            </a:lvl9pPr>
          </a:lstStyle>
          <a:p>
            <a:pPr lvl="0" rtl="0"/>
            <a:r>
              <a:rPr lang="ru-RU"/>
              <a:t>Щелкните, чтобы изменить стили образца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BE993317-B15E-4278-C4C8-D2C8F54AED79}"/>
              </a:ext>
            </a:extLst>
          </p:cNvPr>
          <p:cNvSpPr/>
          <p:nvPr userDrawn="1"/>
        </p:nvSpPr>
        <p:spPr>
          <a:xfrm>
            <a:off x="10603880" y="2484932"/>
            <a:ext cx="1148316" cy="1148316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2160" dirty="0">
              <a:solidFill>
                <a:schemeClr val="accent1"/>
              </a:solidFill>
            </a:endParaRPr>
          </a:p>
        </p:txBody>
      </p:sp>
      <p:sp>
        <p:nvSpPr>
          <p:cNvPr id="25" name="Рисунок 13">
            <a:extLst>
              <a:ext uri="{FF2B5EF4-FFF2-40B4-BE49-F238E27FC236}">
                <a16:creationId xmlns:a16="http://schemas.microsoft.com/office/drawing/2014/main" xmlns="" id="{320E0A84-9337-4401-9D13-157978C607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000106" y="2405653"/>
            <a:ext cx="1390993" cy="1243321"/>
          </a:xfrm>
          <a:noFill/>
        </p:spPr>
        <p:txBody>
          <a:bodyPr rtlCol="0" anchor="ctr">
            <a:noAutofit/>
          </a:bodyPr>
          <a:lstStyle>
            <a:lvl1pPr algn="ctr">
              <a:defRPr lang="ru-RU" sz="1920"/>
            </a:lvl1pPr>
          </a:lstStyle>
          <a:p>
            <a:pPr rtl="0"/>
            <a:endParaRPr lang="ru-RU" dirty="0"/>
          </a:p>
        </p:txBody>
      </p:sp>
      <p:sp>
        <p:nvSpPr>
          <p:cNvPr id="32" name="Текст 28">
            <a:extLst>
              <a:ext uri="{FF2B5EF4-FFF2-40B4-BE49-F238E27FC236}">
                <a16:creationId xmlns:a16="http://schemas.microsoft.com/office/drawing/2014/main" xmlns="" id="{AC8F3009-6B00-DF9F-8517-05A8265566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83610" y="3635500"/>
            <a:ext cx="3529037" cy="1186682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2400" b="1" i="0" kern="1200" cap="all" spc="36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ru-RU"/>
              <a:t>ЩЕЛКНИТЕ, ЧТОБЫ ИЗМЕНИТЬ СТИЛЬ ОБРАЗЦА ПОДЗАГОЛОВКА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xmlns="" id="{B51E11FB-D524-5781-B4B3-F6E5484F19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0078248" y="4837908"/>
            <a:ext cx="3533684" cy="2741600"/>
          </a:xfrm>
        </p:spPr>
        <p:txBody>
          <a:bodyPr tIns="0" bIns="0" rtlCol="0">
            <a:no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ru-RU" sz="168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60120" indent="-411480">
              <a:lnSpc>
                <a:spcPct val="100000"/>
              </a:lnSpc>
              <a:buFont typeface="Arial" panose="020B0604020202020204" pitchFamily="34" charset="0"/>
              <a:buChar char="•"/>
              <a:defRPr lang="ru-RU" sz="168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44018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ru-RU" sz="1680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98882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ru-RU" sz="1680"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53746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ru-RU" sz="1680"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lang="ru-RU" sz="2400"/>
            </a:lvl6pPr>
            <a:lvl7pPr>
              <a:defRPr lang="ru-RU" sz="2400"/>
            </a:lvl7pPr>
            <a:lvl8pPr>
              <a:defRPr lang="ru-RU" sz="2400"/>
            </a:lvl8pPr>
            <a:lvl9pPr>
              <a:defRPr lang="ru-RU" sz="2400"/>
            </a:lvl9pPr>
          </a:lstStyle>
          <a:p>
            <a:pPr lvl="0" rtl="0"/>
            <a:r>
              <a:rPr lang="ru-RU"/>
              <a:t>Щелкните, чтобы изменить стили образца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466B1E6-E67B-3B07-B464-6C782D2D21E7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B63D2A3-D5E9-1D68-8AB2-1DB5C21E912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182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1">
            <a:extLst>
              <a:ext uri="{FF2B5EF4-FFF2-40B4-BE49-F238E27FC236}">
                <a16:creationId xmlns:a16="http://schemas.microsoft.com/office/drawing/2014/main" xmlns="" id="{592F592C-CC3F-8FC0-DAF8-24019474C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861" y="1061978"/>
            <a:ext cx="6893202" cy="1175045"/>
          </a:xfrm>
        </p:spPr>
        <p:txBody>
          <a:bodyPr lIns="0" tIns="0" rIns="0" bIns="0" rtlCol="0" anchor="t">
            <a:noAutofit/>
          </a:bodyPr>
          <a:lstStyle>
            <a:lvl1pPr>
              <a:defRPr lang="ru-RU" sz="4320" baseline="0">
                <a:latin typeface="+mj-lt"/>
              </a:defRPr>
            </a:lvl1pPr>
          </a:lstStyle>
          <a:p>
            <a:pPr rtl="0"/>
            <a:r>
              <a:rPr lang="ru-RU"/>
              <a:t>НАЖМИТЕ, ЧТОБЫ ИЗМЕНИТЬ ОБРАЗЕЦ ЗАГОЛОВКА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xmlns="" id="{ED5AF112-F5BD-9AA8-0E64-A6972333D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7099" y="2455246"/>
            <a:ext cx="5797448" cy="428176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160">
                <a:solidFill>
                  <a:schemeClr val="tx1"/>
                </a:solidFill>
              </a:defRPr>
            </a:lvl1pPr>
            <a:lvl2pPr marL="548640" indent="0">
              <a:buNone/>
              <a:defRPr lang="ru-RU"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lang="ru-RU"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lang="ru-RU"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lang="ru-RU"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lang="ru-RU"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lang="ru-RU"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lang="ru-RU"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lang="ru-RU"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DD9A5508-A146-4C36-FF14-5B78325C52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42760" y="1335406"/>
            <a:ext cx="4170779" cy="597027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/>
          <a:lstStyle>
            <a:lvl1pPr algn="ctr">
              <a:defRPr lang="ru-RU"/>
            </a:lvl1pPr>
          </a:lstStyle>
          <a:p>
            <a:pPr rtl="0"/>
            <a:endParaRPr lang="ru-RU" dirty="0"/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xmlns="" id="{104F5115-4987-5C8E-E191-E06A29A55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879" y="3363927"/>
            <a:ext cx="2545690" cy="2545690"/>
          </a:xfrm>
          <a:prstGeom prst="ellipse">
            <a:avLst/>
          </a:prstGeom>
          <a:solidFill>
            <a:schemeClr val="accent1">
              <a:alpha val="89000"/>
            </a:schemeClr>
          </a:solidFill>
        </p:spPr>
        <p:txBody>
          <a:bodyPr rtlCol="0"/>
          <a:lstStyle>
            <a:lvl1pPr>
              <a:defRPr lang="ru-RU" sz="36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xmlns="" id="{1EA969D2-43E7-374C-2BD3-3ED94ADEAE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510244" y="5653794"/>
            <a:ext cx="230429" cy="1239926"/>
          </a:xfrm>
          <a:prstGeom prst="rect">
            <a:avLst/>
          </a:prstGeom>
          <a:solidFill>
            <a:schemeClr val="accent1">
              <a:alpha val="83000"/>
            </a:schemeClr>
          </a:solidFill>
        </p:spPr>
        <p:txBody>
          <a:bodyPr rtlCol="0"/>
          <a:lstStyle>
            <a:lvl1pPr>
              <a:defRPr lang="ru-RU" sz="36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DE7E217-DB17-AA1B-8753-DBFDF42AB3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D6FA3F1-16D7-20B8-B929-59317A576C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7892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ольшой пешеходный переход с одним человеком">
            <a:extLst>
              <a:ext uri="{FF2B5EF4-FFF2-40B4-BE49-F238E27FC236}">
                <a16:creationId xmlns:a16="http://schemas.microsoft.com/office/drawing/2014/main" xmlns="" id="{09010683-ED2B-BF6C-90F9-AF09D38DB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7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4173200" cy="8229600"/>
          </a:xfrm>
          <a:prstGeom prst="rect">
            <a:avLst/>
          </a:prstGeom>
        </p:spPr>
      </p:pic>
      <p:sp>
        <p:nvSpPr>
          <p:cNvPr id="13" name="Полилиния 12">
            <a:extLst>
              <a:ext uri="{FF2B5EF4-FFF2-40B4-BE49-F238E27FC236}">
                <a16:creationId xmlns:a16="http://schemas.microsoft.com/office/drawing/2014/main" xmlns="" id="{C7A66511-B85E-197E-52D6-398E0BABD4A3}"/>
              </a:ext>
            </a:extLst>
          </p:cNvPr>
          <p:cNvSpPr/>
          <p:nvPr userDrawn="1"/>
        </p:nvSpPr>
        <p:spPr>
          <a:xfrm>
            <a:off x="933383" y="0"/>
            <a:ext cx="9926986" cy="82296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>
              <a:alpha val="673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2160" dirty="0">
              <a:solidFill>
                <a:schemeClr val="accent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A36714-0A6D-7D0D-3336-B8081C409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8636" y="2625836"/>
            <a:ext cx="7182191" cy="1913408"/>
          </a:xfrm>
        </p:spPr>
        <p:txBody>
          <a:bodyPr lIns="0" tIns="0" rIns="0" bIns="0" rtlCol="0" anchor="b">
            <a:noAutofit/>
          </a:bodyPr>
          <a:lstStyle>
            <a:lvl1pPr>
              <a:defRPr lang="ru-RU" sz="4320" b="1" i="0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xmlns="" id="{CFA9DBC5-E4A8-5230-9CE1-90284986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8636" y="4549186"/>
            <a:ext cx="6533420" cy="2078268"/>
          </a:xfrm>
        </p:spPr>
        <p:txBody>
          <a:bodyPr lIns="0" tIns="0" rIns="0" bIns="0" rtlCol="0" anchor="t">
            <a:noAutofit/>
          </a:bodyPr>
          <a:lstStyle>
            <a:lvl1pPr marL="0" indent="0">
              <a:buNone/>
              <a:defRPr lang="ru-RU" sz="216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48640" indent="0">
              <a:buNone/>
              <a:defRPr lang="ru-RU"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lang="ru-RU"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lang="ru-RU"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lang="ru-RU"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lang="ru-RU"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lang="ru-RU"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lang="ru-RU"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lang="ru-RU"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29F29DD-6F0C-B005-FD16-89C061AE31C9}"/>
              </a:ext>
            </a:extLst>
          </p:cNvPr>
          <p:cNvSpPr/>
          <p:nvPr userDrawn="1"/>
        </p:nvSpPr>
        <p:spPr>
          <a:xfrm>
            <a:off x="12489671" y="1381360"/>
            <a:ext cx="228415" cy="1244476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2160" dirty="0">
              <a:solidFill>
                <a:schemeClr val="accent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7980795-C54D-B27A-60D2-8758CAF840E2}"/>
              </a:ext>
            </a:extLst>
          </p:cNvPr>
          <p:cNvSpPr/>
          <p:nvPr userDrawn="1"/>
        </p:nvSpPr>
        <p:spPr>
          <a:xfrm>
            <a:off x="13185592" y="136884"/>
            <a:ext cx="228415" cy="1244476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2160" dirty="0">
              <a:solidFill>
                <a:schemeClr val="accent1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B05DD54-AC6C-8FD6-3ABF-282F1F124B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2CBBA03-8EAF-9651-6DC8-7316BA1FE5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787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 15">
            <a:extLst>
              <a:ext uri="{FF2B5EF4-FFF2-40B4-BE49-F238E27FC236}">
                <a16:creationId xmlns:a16="http://schemas.microsoft.com/office/drawing/2014/main" xmlns="" id="{1EBC0340-3AAE-A39F-0BAF-0E7430611152}"/>
              </a:ext>
            </a:extLst>
          </p:cNvPr>
          <p:cNvSpPr/>
          <p:nvPr userDrawn="1"/>
        </p:nvSpPr>
        <p:spPr>
          <a:xfrm>
            <a:off x="3752863" y="2372122"/>
            <a:ext cx="8314944" cy="5853013"/>
          </a:xfrm>
          <a:custGeom>
            <a:avLst/>
            <a:gdLst>
              <a:gd name="connsiteX0" fmla="*/ 3464560 w 6929120"/>
              <a:gd name="connsiteY0" fmla="*/ 0 h 4877511"/>
              <a:gd name="connsiteX1" fmla="*/ 6929120 w 6929120"/>
              <a:gd name="connsiteY1" fmla="*/ 3464560 h 4877511"/>
              <a:gd name="connsiteX2" fmla="*/ 6656858 w 6929120"/>
              <a:gd name="connsiteY2" fmla="*/ 4813124 h 4877511"/>
              <a:gd name="connsiteX3" fmla="*/ 6625841 w 6929120"/>
              <a:gd name="connsiteY3" fmla="*/ 4877511 h 4877511"/>
              <a:gd name="connsiteX4" fmla="*/ 303280 w 6929120"/>
              <a:gd name="connsiteY4" fmla="*/ 4877511 h 4877511"/>
              <a:gd name="connsiteX5" fmla="*/ 272263 w 6929120"/>
              <a:gd name="connsiteY5" fmla="*/ 4813124 h 4877511"/>
              <a:gd name="connsiteX6" fmla="*/ 0 w 6929120"/>
              <a:gd name="connsiteY6" fmla="*/ 3464560 h 4877511"/>
              <a:gd name="connsiteX7" fmla="*/ 3464560 w 6929120"/>
              <a:gd name="connsiteY7" fmla="*/ 0 h 487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9120" h="4877511">
                <a:moveTo>
                  <a:pt x="3464560" y="0"/>
                </a:moveTo>
                <a:cubicBezTo>
                  <a:pt x="5377984" y="0"/>
                  <a:pt x="6929120" y="1551136"/>
                  <a:pt x="6929120" y="3464560"/>
                </a:cubicBezTo>
                <a:cubicBezTo>
                  <a:pt x="6929120" y="3942916"/>
                  <a:pt x="6832174" y="4398629"/>
                  <a:pt x="6656858" y="4813124"/>
                </a:cubicBezTo>
                <a:lnTo>
                  <a:pt x="6625841" y="4877511"/>
                </a:lnTo>
                <a:lnTo>
                  <a:pt x="303280" y="4877511"/>
                </a:lnTo>
                <a:lnTo>
                  <a:pt x="272263" y="4813124"/>
                </a:lnTo>
                <a:cubicBezTo>
                  <a:pt x="96946" y="4398629"/>
                  <a:pt x="0" y="3942916"/>
                  <a:pt x="0" y="3464560"/>
                </a:cubicBezTo>
                <a:cubicBezTo>
                  <a:pt x="0" y="1551136"/>
                  <a:pt x="1551136" y="0"/>
                  <a:pt x="3464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2160" dirty="0">
              <a:solidFill>
                <a:schemeClr val="accent1"/>
              </a:solidFill>
            </a:endParaRPr>
          </a:p>
        </p:txBody>
      </p:sp>
      <p:pic>
        <p:nvPicPr>
          <p:cNvPr id="10" name="Рисунок 9" descr="Промежуток между двумя зданиями на фоне голубого неба">
            <a:extLst>
              <a:ext uri="{FF2B5EF4-FFF2-40B4-BE49-F238E27FC236}">
                <a16:creationId xmlns:a16="http://schemas.microsoft.com/office/drawing/2014/main" xmlns="" id="{C40F96A3-9DAF-4D22-64AD-CEC023D28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546"/>
                    </a14:imgEffect>
                    <a14:imgEffect>
                      <a14:saturation sat="0"/>
                    </a14:imgEffect>
                    <a14:imgEffect>
                      <a14:brightnessContrast bright="-3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50" b="8386"/>
          <a:stretch/>
        </p:blipFill>
        <p:spPr>
          <a:xfrm>
            <a:off x="912494" y="0"/>
            <a:ext cx="13717907" cy="82296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0122" y="760504"/>
            <a:ext cx="8897928" cy="693990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ru-RU" sz="2880" cap="all" spc="360" baseline="0"/>
            </a:lvl1pPr>
            <a:lvl2pPr marL="548640" indent="0" algn="ctr">
              <a:buNone/>
              <a:defRPr lang="ru-RU" sz="2400"/>
            </a:lvl2pPr>
            <a:lvl3pPr marL="1097280" indent="0" algn="ctr">
              <a:buNone/>
              <a:defRPr lang="ru-RU" sz="2160"/>
            </a:lvl3pPr>
            <a:lvl4pPr marL="1645920" indent="0" algn="ctr">
              <a:buNone/>
              <a:defRPr lang="ru-RU" sz="1920"/>
            </a:lvl4pPr>
            <a:lvl5pPr marL="2194560" indent="0" algn="ctr">
              <a:buNone/>
              <a:defRPr lang="ru-RU" sz="1920"/>
            </a:lvl5pPr>
            <a:lvl6pPr marL="2743200" indent="0" algn="ctr">
              <a:buNone/>
              <a:defRPr lang="ru-RU" sz="1920"/>
            </a:lvl6pPr>
            <a:lvl7pPr marL="3291840" indent="0" algn="ctr">
              <a:buNone/>
              <a:defRPr lang="ru-RU" sz="1920"/>
            </a:lvl7pPr>
            <a:lvl8pPr marL="3840480" indent="0" algn="ctr">
              <a:buNone/>
              <a:defRPr lang="ru-RU" sz="1920"/>
            </a:lvl8pPr>
            <a:lvl9pPr marL="4389120" indent="0" algn="ctr">
              <a:buNone/>
              <a:defRPr lang="ru-RU" sz="1920"/>
            </a:lvl9pPr>
          </a:lstStyle>
          <a:p>
            <a:pPr rtl="0"/>
            <a:r>
              <a:rPr lang="ru-RU" dirty="0"/>
              <a:t>ЩЕЛКНИТЕ, ЧТОБЫ ИЗМЕНИТЬ СТИЛЬ ОБРАЗЦА ПОДЗАГОЛОВКА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0122" y="1575941"/>
            <a:ext cx="7471912" cy="4113002"/>
          </a:xfrm>
        </p:spPr>
        <p:txBody>
          <a:bodyPr lIns="0" tIns="0" rIns="0" bIns="0" rtlCol="0" anchor="t">
            <a:noAutofit/>
          </a:bodyPr>
          <a:lstStyle>
            <a:lvl1pPr algn="l">
              <a:defRPr lang="ru-RU" sz="5400" cap="all" baseline="0"/>
            </a:lvl1pPr>
          </a:lstStyle>
          <a:p>
            <a:pPr rtl="0"/>
            <a:r>
              <a:rPr lang="ru-RU" dirty="0"/>
              <a:t>ЩЕЛКНИТЕ, ЧТОБЫ ИЗМЕНИТЬ СТИЛЬ ОБРАЗЦА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43967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5467" y="785565"/>
            <a:ext cx="5801420" cy="3329233"/>
          </a:xfrm>
        </p:spPr>
        <p:txBody>
          <a:bodyPr lIns="0" tIns="0" rIns="0" bIns="0" rtlCol="0" anchor="b">
            <a:noAutofit/>
          </a:bodyPr>
          <a:lstStyle>
            <a:lvl1pPr>
              <a:defRPr lang="ru-RU" sz="4320" cap="all" baseline="0"/>
            </a:lvl1pPr>
          </a:lstStyle>
          <a:p>
            <a:pPr rtl="0"/>
            <a:r>
              <a:rPr lang="ru-RU" dirty="0"/>
              <a:t>СТИЛЬ ОБРАЗЦА ЗАГОЛОВКА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xmlns="" id="{346650F3-FE62-E3A1-C1F7-6A7E767D00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74495" y="784153"/>
            <a:ext cx="5517067" cy="665988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35466" y="4114801"/>
            <a:ext cx="5801420" cy="3329233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 cap="all" baseline="0"/>
            </a:lvl1pPr>
            <a:lvl2pPr marL="548640" indent="0">
              <a:buNone/>
              <a:defRPr lang="ru-RU"/>
            </a:lvl2pPr>
            <a:lvl3pPr marL="1097280" indent="0">
              <a:buNone/>
              <a:defRPr lang="ru-RU"/>
            </a:lvl3pPr>
            <a:lvl4pPr marL="1645920" indent="0">
              <a:buNone/>
              <a:defRPr lang="ru-RU"/>
            </a:lvl4pPr>
            <a:lvl5pPr marL="2194560" indent="0">
              <a:buNone/>
              <a:defRPr lang="ru-RU"/>
            </a:lvl5pPr>
          </a:lstStyle>
          <a:p>
            <a:pPr lvl="0" rtl="0"/>
            <a:r>
              <a:rPr lang="ru-RU" dirty="0"/>
              <a:t>ЩЕЛКНИТЕ, ЧТОБЫ ИЗМЕНИТЬ СТИЛИ ОБРАЗЦА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71122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ADE39F4-E652-D021-FAC3-9A057954548D}"/>
              </a:ext>
            </a:extLst>
          </p:cNvPr>
          <p:cNvSpPr/>
          <p:nvPr userDrawn="1"/>
        </p:nvSpPr>
        <p:spPr>
          <a:xfrm>
            <a:off x="1" y="0"/>
            <a:ext cx="5440165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2160" dirty="0">
              <a:solidFill>
                <a:schemeClr val="accent1"/>
              </a:solidFill>
            </a:endParaRPr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xmlns="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861" y="1061978"/>
            <a:ext cx="12607699" cy="1354223"/>
          </a:xfrm>
        </p:spPr>
        <p:txBody>
          <a:bodyPr lIns="0" tIns="0" rIns="0" bIns="0" rtlCol="0" anchor="t">
            <a:noAutofit/>
          </a:bodyPr>
          <a:lstStyle>
            <a:lvl1pPr>
              <a:defRPr lang="ru-RU" sz="432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dirty="0"/>
              <a:t>ЩЕЛКНИТЕ, ЧТОБЫ ИЗМЕНИТЬ СТИЛЬ ОБРАЗЦА ЗАГОЛОВКА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6763DD79-6EE3-B8D8-0CBF-2151E35159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15726" y="2508552"/>
            <a:ext cx="5674996" cy="3926206"/>
          </a:xfrm>
          <a:custGeom>
            <a:avLst/>
            <a:gdLst>
              <a:gd name="connsiteX0" fmla="*/ 0 w 4729163"/>
              <a:gd name="connsiteY0" fmla="*/ 0 h 3271838"/>
              <a:gd name="connsiteX1" fmla="*/ 4729163 w 4729163"/>
              <a:gd name="connsiteY1" fmla="*/ 0 h 3271838"/>
              <a:gd name="connsiteX2" fmla="*/ 4729163 w 4729163"/>
              <a:gd name="connsiteY2" fmla="*/ 1519113 h 3271838"/>
              <a:gd name="connsiteX3" fmla="*/ 4674888 w 4729163"/>
              <a:gd name="connsiteY3" fmla="*/ 1524585 h 3271838"/>
              <a:gd name="connsiteX4" fmla="*/ 4145679 w 4729163"/>
              <a:gd name="connsiteY4" fmla="*/ 2173901 h 3271838"/>
              <a:gd name="connsiteX5" fmla="*/ 4674888 w 4729163"/>
              <a:gd name="connsiteY5" fmla="*/ 2823218 h 3271838"/>
              <a:gd name="connsiteX6" fmla="*/ 4729163 w 4729163"/>
              <a:gd name="connsiteY6" fmla="*/ 2828689 h 3271838"/>
              <a:gd name="connsiteX7" fmla="*/ 4729163 w 4729163"/>
              <a:gd name="connsiteY7" fmla="*/ 3271838 h 3271838"/>
              <a:gd name="connsiteX8" fmla="*/ 0 w 4729163"/>
              <a:gd name="connsiteY8" fmla="*/ 3271838 h 327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9163" h="3271838">
                <a:moveTo>
                  <a:pt x="0" y="0"/>
                </a:moveTo>
                <a:lnTo>
                  <a:pt x="4729163" y="0"/>
                </a:lnTo>
                <a:lnTo>
                  <a:pt x="4729163" y="1519113"/>
                </a:lnTo>
                <a:lnTo>
                  <a:pt x="4674888" y="1524585"/>
                </a:lnTo>
                <a:cubicBezTo>
                  <a:pt x="4372869" y="1586387"/>
                  <a:pt x="4145679" y="1853613"/>
                  <a:pt x="4145679" y="2173901"/>
                </a:cubicBezTo>
                <a:cubicBezTo>
                  <a:pt x="4145679" y="2494190"/>
                  <a:pt x="4372869" y="2761416"/>
                  <a:pt x="4674888" y="2823218"/>
                </a:cubicBezTo>
                <a:lnTo>
                  <a:pt x="4729163" y="2828689"/>
                </a:lnTo>
                <a:lnTo>
                  <a:pt x="4729163" y="3271838"/>
                </a:lnTo>
                <a:lnTo>
                  <a:pt x="0" y="327183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lang="ru-RU"/>
            </a:lvl1pPr>
          </a:lstStyle>
          <a:p>
            <a:pPr rtl="0"/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4380" y="2505075"/>
            <a:ext cx="5250180" cy="466928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160">
                <a:solidFill>
                  <a:schemeClr val="tx1"/>
                </a:solidFill>
              </a:defRPr>
            </a:lvl1pPr>
            <a:lvl2pPr marL="548640" indent="0">
              <a:buNone/>
              <a:defRPr lang="ru-RU"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lang="ru-RU"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lang="ru-RU"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lang="ru-RU"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lang="ru-RU"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lang="ru-RU"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lang="ru-RU"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lang="ru-RU"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AE3A22C8-6F2C-1CDE-8309-91BEE025D4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990541" y="4321895"/>
            <a:ext cx="1590676" cy="1590676"/>
          </a:xfrm>
          <a:prstGeom prst="ellipse">
            <a:avLst/>
          </a:prstGeom>
          <a:solidFill>
            <a:schemeClr val="accent1">
              <a:alpha val="892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sz="2160" dirty="0">
              <a:solidFill>
                <a:schemeClr val="accent1"/>
              </a:solidFill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6CD6503F-0A61-068C-55A7-DCFF406FB3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CAB612C-940F-4C41-D28D-9328F152416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8466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 descr="Изображение с аксессуаром&#10;&#10;Описание создано автоматически">
            <a:extLst>
              <a:ext uri="{FF2B5EF4-FFF2-40B4-BE49-F238E27FC236}">
                <a16:creationId xmlns:a16="http://schemas.microsoft.com/office/drawing/2014/main" xmlns="" id="{C36ADBF6-BB82-4096-70C0-7517A47A41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1975" b="1533"/>
          <a:stretch>
            <a:fillRect/>
          </a:stretch>
        </p:blipFill>
        <p:spPr>
          <a:xfrm rot="8325578">
            <a:off x="-2130001" y="-1928963"/>
            <a:ext cx="12681554" cy="10686092"/>
          </a:xfrm>
          <a:custGeom>
            <a:avLst/>
            <a:gdLst>
              <a:gd name="connsiteX0" fmla="*/ 6047036 w 10567962"/>
              <a:gd name="connsiteY0" fmla="*/ 8905077 h 8905077"/>
              <a:gd name="connsiteX1" fmla="*/ 0 w 10567962"/>
              <a:gd name="connsiteY1" fmla="*/ 3603767 h 8905077"/>
              <a:gd name="connsiteX2" fmla="*/ 0 w 10567962"/>
              <a:gd name="connsiteY2" fmla="*/ 0 h 8905077"/>
              <a:gd name="connsiteX3" fmla="*/ 6292508 w 10567962"/>
              <a:gd name="connsiteY3" fmla="*/ 0 h 8905077"/>
              <a:gd name="connsiteX4" fmla="*/ 10567962 w 10567962"/>
              <a:gd name="connsiteY4" fmla="*/ 3748201 h 8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67962" h="8905077">
                <a:moveTo>
                  <a:pt x="6047036" y="8905077"/>
                </a:moveTo>
                <a:lnTo>
                  <a:pt x="0" y="3603767"/>
                </a:lnTo>
                <a:lnTo>
                  <a:pt x="0" y="0"/>
                </a:lnTo>
                <a:lnTo>
                  <a:pt x="6292508" y="0"/>
                </a:lnTo>
                <a:lnTo>
                  <a:pt x="10567962" y="3748201"/>
                </a:lnTo>
                <a:close/>
              </a:path>
            </a:pathLst>
          </a:custGeom>
        </p:spPr>
      </p:pic>
      <p:sp>
        <p:nvSpPr>
          <p:cNvPr id="14" name="Полилиния 13">
            <a:extLst>
              <a:ext uri="{FF2B5EF4-FFF2-40B4-BE49-F238E27FC236}">
                <a16:creationId xmlns:a16="http://schemas.microsoft.com/office/drawing/2014/main" xmlns="" id="{FA127B08-9EC5-3FDF-B7CC-DF3587255E18}"/>
              </a:ext>
            </a:extLst>
          </p:cNvPr>
          <p:cNvSpPr/>
          <p:nvPr userDrawn="1"/>
        </p:nvSpPr>
        <p:spPr>
          <a:xfrm>
            <a:off x="1110192" y="4973703"/>
            <a:ext cx="5745986" cy="3255899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8985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2160" dirty="0">
              <a:solidFill>
                <a:schemeClr val="accent1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651D38D-DD64-4914-C669-30AA47A5A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6134" y="2452735"/>
            <a:ext cx="7241059" cy="1727525"/>
          </a:xfrm>
        </p:spPr>
        <p:txBody>
          <a:bodyPr lIns="0" tIns="0" rIns="0" bIns="0" rtlCol="0" anchor="b">
            <a:noAutofit/>
          </a:bodyPr>
          <a:lstStyle>
            <a:lvl1pPr>
              <a:defRPr lang="ru-RU" sz="4320" cap="all" baseline="0"/>
            </a:lvl1pPr>
          </a:lstStyle>
          <a:p>
            <a:pPr rtl="0"/>
            <a:r>
              <a:rPr lang="ru-RU"/>
              <a:t>СТИЛЬ ОБРАЗЦА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5A8DA7F4-A65E-7F16-9966-719CC1CE28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96134" y="4163115"/>
            <a:ext cx="7241059" cy="1302769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ru-RU" sz="2400" cap="all" spc="0" baseline="0"/>
            </a:lvl1pPr>
            <a:lvl2pPr marL="548640" indent="0" algn="ctr">
              <a:buNone/>
              <a:defRPr lang="ru-RU" sz="2400"/>
            </a:lvl2pPr>
            <a:lvl3pPr marL="1097280" indent="0" algn="ctr">
              <a:buNone/>
              <a:defRPr lang="ru-RU" sz="2160"/>
            </a:lvl3pPr>
            <a:lvl4pPr marL="1645920" indent="0" algn="ctr">
              <a:buNone/>
              <a:defRPr lang="ru-RU" sz="1920"/>
            </a:lvl4pPr>
            <a:lvl5pPr marL="2194560" indent="0" algn="ctr">
              <a:buNone/>
              <a:defRPr lang="ru-RU" sz="1920"/>
            </a:lvl5pPr>
            <a:lvl6pPr marL="2743200" indent="0" algn="ctr">
              <a:buNone/>
              <a:defRPr lang="ru-RU" sz="1920"/>
            </a:lvl6pPr>
            <a:lvl7pPr marL="3291840" indent="0" algn="ctr">
              <a:buNone/>
              <a:defRPr lang="ru-RU" sz="1920"/>
            </a:lvl7pPr>
            <a:lvl8pPr marL="3840480" indent="0" algn="ctr">
              <a:buNone/>
              <a:defRPr lang="ru-RU" sz="1920"/>
            </a:lvl8pPr>
            <a:lvl9pPr marL="4389120" indent="0" algn="ctr">
              <a:buNone/>
              <a:defRPr lang="ru-RU" sz="1920"/>
            </a:lvl9pPr>
          </a:lstStyle>
          <a:p>
            <a:pPr rtl="0"/>
            <a:r>
              <a:rPr lang="ru-RU" dirty="0"/>
              <a:t>ЩЕЛКНИТЕ, ЧТОБЫ ИЗМЕНИТЬ СТИЛЬ ОБРАЗЦА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E21B6B04-886C-2862-3BD4-97071FCAD7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E0F1657-AAC1-699F-C320-E5260E3806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377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0202" y="1051561"/>
            <a:ext cx="12147158" cy="782465"/>
          </a:xfrm>
        </p:spPr>
        <p:txBody>
          <a:bodyPr rtlCol="0" anchor="ctr">
            <a:noAutofit/>
          </a:bodyPr>
          <a:lstStyle>
            <a:lvl1pPr algn="ctr">
              <a:defRPr lang="ru-RU" sz="4320" baseline="0"/>
            </a:lvl1pPr>
          </a:lstStyle>
          <a:p>
            <a:pPr rtl="0"/>
            <a:r>
              <a:rPr lang="ru-RU" dirty="0"/>
              <a:t>НАЖМИТЕ, ЧТОБЫ ИЗМЕНИТЬ ОБРАЗЕЦ ЗАГОЛОВКА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0202" y="2194560"/>
            <a:ext cx="12151634" cy="5221606"/>
          </a:xfrm>
        </p:spPr>
        <p:txBody>
          <a:bodyPr lIns="0" tIns="0" rIns="0" bIns="0" rtlCol="0">
            <a:noAutofit/>
          </a:bodyPr>
          <a:lstStyle>
            <a:lvl1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8774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255" y="1061883"/>
            <a:ext cx="5480674" cy="2253571"/>
          </a:xfrm>
        </p:spPr>
        <p:txBody>
          <a:bodyPr lIns="0" tIns="0" rIns="0" bIns="0" rtlCol="0">
            <a:noAutofit/>
          </a:bodyPr>
          <a:lstStyle>
            <a:lvl1pPr>
              <a:defRPr lang="ru-RU" sz="4320" baseline="0"/>
            </a:lvl1pPr>
          </a:lstStyle>
          <a:p>
            <a:pPr rtl="0"/>
            <a:r>
              <a:rPr lang="ru-RU" dirty="0"/>
              <a:t>ЩЕЛКНИТЕ, ЧТОБЫ ИЗМЕНИТЬ СТИЛЬ ОБРАЗЦА ЗАГОЛОВКА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6550" y="491491"/>
            <a:ext cx="6947896" cy="7280909"/>
          </a:xfrm>
        </p:spPr>
        <p:txBody>
          <a:bodyPr lIns="0" tIns="0" rIns="0" bIns="0" rtlCol="0">
            <a:noAutofit/>
          </a:bodyPr>
          <a:lstStyle>
            <a:lvl1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Полилиния 5" descr="Мужчина смотрит на небоскребы">
            <a:extLst>
              <a:ext uri="{FF2B5EF4-FFF2-40B4-BE49-F238E27FC236}">
                <a16:creationId xmlns:a16="http://schemas.microsoft.com/office/drawing/2014/main" xmlns="" id="{7BCB4311-6C5C-4FCF-5824-E1C8254AC360}"/>
              </a:ext>
            </a:extLst>
          </p:cNvPr>
          <p:cNvSpPr/>
          <p:nvPr userDrawn="1"/>
        </p:nvSpPr>
        <p:spPr>
          <a:xfrm rot="2329651">
            <a:off x="-639125" y="3475140"/>
            <a:ext cx="6790198" cy="6106492"/>
          </a:xfrm>
          <a:custGeom>
            <a:avLst/>
            <a:gdLst>
              <a:gd name="connsiteX0" fmla="*/ 1041364 w 5658498"/>
              <a:gd name="connsiteY0" fmla="*/ 660618 h 5088743"/>
              <a:gd name="connsiteX1" fmla="*/ 2881574 w 5658498"/>
              <a:gd name="connsiteY1" fmla="*/ 0 h 5088743"/>
              <a:gd name="connsiteX2" fmla="*/ 5644500 w 5658498"/>
              <a:gd name="connsiteY2" fmla="*/ 2032703 h 5088743"/>
              <a:gd name="connsiteX3" fmla="*/ 5658498 w 5658498"/>
              <a:gd name="connsiteY3" fmla="*/ 2087143 h 5088743"/>
              <a:gd name="connsiteX4" fmla="*/ 1928931 w 5658498"/>
              <a:gd name="connsiteY4" fmla="*/ 5088743 h 5088743"/>
              <a:gd name="connsiteX5" fmla="*/ 0 w 5658498"/>
              <a:gd name="connsiteY5" fmla="*/ 2691993 h 5088743"/>
              <a:gd name="connsiteX6" fmla="*/ 7450 w 5658498"/>
              <a:gd name="connsiteY6" fmla="*/ 2560795 h 5088743"/>
              <a:gd name="connsiteX7" fmla="*/ 1041364 w 5658498"/>
              <a:gd name="connsiteY7" fmla="*/ 660618 h 508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8498" h="5088743">
                <a:moveTo>
                  <a:pt x="1041364" y="660618"/>
                </a:moveTo>
                <a:cubicBezTo>
                  <a:pt x="1541443" y="247916"/>
                  <a:pt x="2182557" y="0"/>
                  <a:pt x="2881574" y="0"/>
                </a:cubicBezTo>
                <a:cubicBezTo>
                  <a:pt x="4179749" y="0"/>
                  <a:pt x="5278215" y="855058"/>
                  <a:pt x="5644500" y="2032703"/>
                </a:cubicBezTo>
                <a:lnTo>
                  <a:pt x="5658498" y="2087143"/>
                </a:lnTo>
                <a:lnTo>
                  <a:pt x="1928931" y="5088743"/>
                </a:lnTo>
                <a:lnTo>
                  <a:pt x="0" y="2691993"/>
                </a:lnTo>
                <a:lnTo>
                  <a:pt x="7450" y="2560795"/>
                </a:lnTo>
                <a:cubicBezTo>
                  <a:pt x="94683" y="1797754"/>
                  <a:pt x="478776" y="1124908"/>
                  <a:pt x="1041364" y="660618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8000" contras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2160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3B5704EA-7A65-5CC2-D428-F28396B06208}"/>
              </a:ext>
            </a:extLst>
          </p:cNvPr>
          <p:cNvSpPr/>
          <p:nvPr userDrawn="1"/>
        </p:nvSpPr>
        <p:spPr>
          <a:xfrm>
            <a:off x="427754" y="2686680"/>
            <a:ext cx="1693868" cy="1693868"/>
          </a:xfrm>
          <a:prstGeom prst="ellipse">
            <a:avLst/>
          </a:prstGeom>
          <a:solidFill>
            <a:schemeClr val="accent1">
              <a:alpha val="7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sz="216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933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9857" y="2137629"/>
            <a:ext cx="6189344" cy="988694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lang="ru-RU" sz="288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48640" indent="0">
              <a:buNone/>
              <a:defRPr lang="ru-RU" sz="2400" b="1"/>
            </a:lvl2pPr>
            <a:lvl3pPr marL="1097280" indent="0">
              <a:buNone/>
              <a:defRPr lang="ru-RU" sz="2160" b="1"/>
            </a:lvl3pPr>
            <a:lvl4pPr marL="1645920" indent="0">
              <a:buNone/>
              <a:defRPr lang="ru-RU" sz="1920" b="1"/>
            </a:lvl4pPr>
            <a:lvl5pPr marL="2194560" indent="0">
              <a:buNone/>
              <a:defRPr lang="ru-RU" sz="1920" b="1"/>
            </a:lvl5pPr>
            <a:lvl6pPr marL="2743200" indent="0">
              <a:buNone/>
              <a:defRPr lang="ru-RU" sz="1920" b="1"/>
            </a:lvl6pPr>
            <a:lvl7pPr marL="3291840" indent="0">
              <a:buNone/>
              <a:defRPr lang="ru-RU" sz="1920" b="1"/>
            </a:lvl7pPr>
            <a:lvl8pPr marL="3840480" indent="0">
              <a:buNone/>
              <a:defRPr lang="ru-RU" sz="1920" b="1"/>
            </a:lvl8pPr>
            <a:lvl9pPr marL="4389120" indent="0">
              <a:buNone/>
              <a:defRPr lang="ru-RU" sz="1920" b="1"/>
            </a:lvl9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9857" y="3126323"/>
            <a:ext cx="6189344" cy="4421506"/>
          </a:xfrm>
        </p:spPr>
        <p:txBody>
          <a:bodyPr lIns="0" tIns="0" rIns="0" bIns="0" rtlCol="0">
            <a:noAutofit/>
          </a:bodyPr>
          <a:lstStyle>
            <a:lvl1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18750" y="2137629"/>
            <a:ext cx="6219826" cy="988694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lang="ru-RU" sz="288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48640" indent="0">
              <a:buNone/>
              <a:defRPr lang="ru-RU" sz="2400" b="1"/>
            </a:lvl2pPr>
            <a:lvl3pPr marL="1097280" indent="0">
              <a:buNone/>
              <a:defRPr lang="ru-RU" sz="2160" b="1"/>
            </a:lvl3pPr>
            <a:lvl4pPr marL="1645920" indent="0">
              <a:buNone/>
              <a:defRPr lang="ru-RU" sz="1920" b="1"/>
            </a:lvl4pPr>
            <a:lvl5pPr marL="2194560" indent="0">
              <a:buNone/>
              <a:defRPr lang="ru-RU" sz="1920" b="1"/>
            </a:lvl5pPr>
            <a:lvl6pPr marL="2743200" indent="0">
              <a:buNone/>
              <a:defRPr lang="ru-RU" sz="1920" b="1"/>
            </a:lvl6pPr>
            <a:lvl7pPr marL="3291840" indent="0">
              <a:buNone/>
              <a:defRPr lang="ru-RU" sz="1920" b="1"/>
            </a:lvl7pPr>
            <a:lvl8pPr marL="3840480" indent="0">
              <a:buNone/>
              <a:defRPr lang="ru-RU" sz="1920" b="1"/>
            </a:lvl8pPr>
            <a:lvl9pPr marL="4389120" indent="0">
              <a:buNone/>
              <a:defRPr lang="ru-RU" sz="1920" b="1"/>
            </a:lvl9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8750" y="3126323"/>
            <a:ext cx="6219826" cy="4421506"/>
          </a:xfrm>
        </p:spPr>
        <p:txBody>
          <a:bodyPr lIns="0" tIns="0" rIns="0" bIns="0" rtlCol="0">
            <a:noAutofit/>
          </a:bodyPr>
          <a:lstStyle>
            <a:lvl1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2EEB52FD-12DF-7F90-E06C-0C83CEB26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0202" y="1051561"/>
            <a:ext cx="12147158" cy="782465"/>
          </a:xfrm>
        </p:spPr>
        <p:txBody>
          <a:bodyPr rtlCol="0" anchor="ctr">
            <a:noAutofit/>
          </a:bodyPr>
          <a:lstStyle>
            <a:lvl1pPr algn="ctr">
              <a:defRPr lang="ru-RU" sz="4320" baseline="0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EB5B760E-02DF-5B11-D744-D98DE8A01E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0CBFEC7-DD3B-F9AE-2192-83960534DE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9643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10">
            <a:extLst>
              <a:ext uri="{FF2B5EF4-FFF2-40B4-BE49-F238E27FC236}">
                <a16:creationId xmlns:a16="http://schemas.microsoft.com/office/drawing/2014/main" xmlns="" id="{AB86DE8E-78DF-CA66-5AED-C7FF0CCF03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380860" y="4813040"/>
            <a:ext cx="6067313" cy="3416562"/>
          </a:xfrm>
          <a:custGeom>
            <a:avLst/>
            <a:gdLst>
              <a:gd name="connsiteX0" fmla="*/ 2528047 w 5056094"/>
              <a:gd name="connsiteY0" fmla="*/ 0 h 2847135"/>
              <a:gd name="connsiteX1" fmla="*/ 5056094 w 5056094"/>
              <a:gd name="connsiteY1" fmla="*/ 2528047 h 2847135"/>
              <a:gd name="connsiteX2" fmla="*/ 5043042 w 5056094"/>
              <a:gd name="connsiteY2" fmla="*/ 2786525 h 2847135"/>
              <a:gd name="connsiteX3" fmla="*/ 5033792 w 5056094"/>
              <a:gd name="connsiteY3" fmla="*/ 2847135 h 2847135"/>
              <a:gd name="connsiteX4" fmla="*/ 22302 w 5056094"/>
              <a:gd name="connsiteY4" fmla="*/ 2847135 h 2847135"/>
              <a:gd name="connsiteX5" fmla="*/ 13052 w 5056094"/>
              <a:gd name="connsiteY5" fmla="*/ 2786525 h 2847135"/>
              <a:gd name="connsiteX6" fmla="*/ 0 w 5056094"/>
              <a:gd name="connsiteY6" fmla="*/ 2528047 h 2847135"/>
              <a:gd name="connsiteX7" fmla="*/ 2528047 w 5056094"/>
              <a:gd name="connsiteY7" fmla="*/ 0 h 284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56094" h="2847135">
                <a:moveTo>
                  <a:pt x="2528047" y="0"/>
                </a:moveTo>
                <a:cubicBezTo>
                  <a:pt x="3924249" y="0"/>
                  <a:pt x="5056094" y="1131845"/>
                  <a:pt x="5056094" y="2528047"/>
                </a:cubicBezTo>
                <a:cubicBezTo>
                  <a:pt x="5056094" y="2615310"/>
                  <a:pt x="5051673" y="2701540"/>
                  <a:pt x="5043042" y="2786525"/>
                </a:cubicBezTo>
                <a:lnTo>
                  <a:pt x="5033792" y="2847135"/>
                </a:lnTo>
                <a:lnTo>
                  <a:pt x="22302" y="2847135"/>
                </a:lnTo>
                <a:lnTo>
                  <a:pt x="13052" y="2786525"/>
                </a:lnTo>
                <a:cubicBezTo>
                  <a:pt x="4422" y="2701540"/>
                  <a:pt x="0" y="2615310"/>
                  <a:pt x="0" y="2528047"/>
                </a:cubicBezTo>
                <a:cubicBezTo>
                  <a:pt x="0" y="1131845"/>
                  <a:pt x="1131845" y="0"/>
                  <a:pt x="2528047" y="0"/>
                </a:cubicBezTo>
                <a:close/>
              </a:path>
            </a:pathLst>
          </a:custGeom>
          <a:solidFill>
            <a:schemeClr val="accent1">
              <a:alpha val="896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2160" dirty="0">
              <a:solidFill>
                <a:schemeClr val="accent1"/>
              </a:solidFill>
            </a:endParaRPr>
          </a:p>
        </p:txBody>
      </p:sp>
      <p:pic>
        <p:nvPicPr>
          <p:cNvPr id="12" name="Рисунок 11" descr="Современный дом с кубическим дизайном">
            <a:extLst>
              <a:ext uri="{FF2B5EF4-FFF2-40B4-BE49-F238E27FC236}">
                <a16:creationId xmlns:a16="http://schemas.microsoft.com/office/drawing/2014/main" xmlns="" id="{FE966628-FEAF-3BD3-2DC4-23A466ABB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3487"/>
          <a:stretch/>
        </p:blipFill>
        <p:spPr>
          <a:xfrm>
            <a:off x="3037399" y="2550482"/>
            <a:ext cx="11135802" cy="567911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4200" y="1386385"/>
            <a:ext cx="9892936" cy="1164097"/>
          </a:xfrm>
        </p:spPr>
        <p:txBody>
          <a:bodyPr lIns="0" tIns="0" rIns="0" bIns="0" rtlCol="0" anchor="t">
            <a:noAutofit/>
          </a:bodyPr>
          <a:lstStyle>
            <a:lvl1pPr>
              <a:lnSpc>
                <a:spcPct val="100000"/>
              </a:lnSpc>
              <a:defRPr lang="ru-RU" sz="3600" b="0" i="0" spc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dirty="0"/>
              <a:t>СТИЛЬ ОБРАЗЦА ЗАГОЛОВКА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304A311B-BF0E-4ABD-250E-58093E12EC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74200" y="2675230"/>
            <a:ext cx="8453572" cy="671021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ru-RU" sz="2160" b="1" spc="0"/>
            </a:lvl1pPr>
            <a:lvl2pPr marL="548640" indent="0" algn="ctr">
              <a:buNone/>
              <a:defRPr lang="ru-RU" sz="2400"/>
            </a:lvl2pPr>
            <a:lvl3pPr marL="1097280" indent="0" algn="ctr">
              <a:buNone/>
              <a:defRPr lang="ru-RU" sz="2160"/>
            </a:lvl3pPr>
            <a:lvl4pPr marL="1645920" indent="0" algn="ctr">
              <a:buNone/>
              <a:defRPr lang="ru-RU" sz="1920"/>
            </a:lvl4pPr>
            <a:lvl5pPr marL="2194560" indent="0" algn="ctr">
              <a:buNone/>
              <a:defRPr lang="ru-RU" sz="1920"/>
            </a:lvl5pPr>
            <a:lvl6pPr marL="2743200" indent="0" algn="ctr">
              <a:buNone/>
              <a:defRPr lang="ru-RU" sz="1920"/>
            </a:lvl6pPr>
            <a:lvl7pPr marL="3291840" indent="0" algn="ctr">
              <a:buNone/>
              <a:defRPr lang="ru-RU" sz="1920"/>
            </a:lvl7pPr>
            <a:lvl8pPr marL="3840480" indent="0" algn="ctr">
              <a:buNone/>
              <a:defRPr lang="ru-RU" sz="1920"/>
            </a:lvl8pPr>
            <a:lvl9pPr marL="4389120" indent="0" algn="ctr">
              <a:buNone/>
              <a:defRPr lang="ru-RU" sz="1920"/>
            </a:lvl9pPr>
          </a:lstStyle>
          <a:p>
            <a:pPr rtl="0"/>
            <a:r>
              <a:rPr lang="ru-RU" dirty="0"/>
              <a:t>Щелкните здесь, чтобы изменить стиль образца подзаголовка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C310569-B083-466A-F24B-8C44360B4E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5FB78C1-0CD8-FD34-E7BB-B8F6E296A4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7341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D688C66-2A77-64CD-38B5-90492185CACE}"/>
              </a:ext>
            </a:extLst>
          </p:cNvPr>
          <p:cNvSpPr/>
          <p:nvPr userDrawn="1"/>
        </p:nvSpPr>
        <p:spPr>
          <a:xfrm rot="5400000" flipH="1" flipV="1">
            <a:off x="10285170" y="3884371"/>
            <a:ext cx="8229600" cy="460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sz="2160" dirty="0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10625330" y="3544213"/>
            <a:ext cx="7549282" cy="46085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lang="ru-RU" sz="1440" b="1" cap="all" spc="36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726" y="491492"/>
            <a:ext cx="13167360" cy="15906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774" y="2190750"/>
            <a:ext cx="13317968" cy="52216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4059814" y="7659012"/>
            <a:ext cx="680314" cy="4608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1680">
                <a:solidFill>
                  <a:schemeClr val="bg1"/>
                </a:solidFill>
              </a:defRPr>
            </a:lvl1pPr>
          </a:lstStyle>
          <a:p>
            <a:pPr rtl="0"/>
            <a:fld id="{09A01C0A-2BB6-49E7-91A3-DCB9F9F595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126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lang="ru-RU" sz="4800" b="1" i="0" kern="1200" cap="all" spc="72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1097280" rtl="0" eaLnBrk="1" latinLnBrk="0" hangingPunct="1">
        <a:lnSpc>
          <a:spcPct val="150000"/>
        </a:lnSpc>
        <a:spcBef>
          <a:spcPts val="1200"/>
        </a:spcBef>
        <a:buFontTx/>
        <a:buNone/>
        <a:defRPr lang="ru-RU" sz="288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48640" indent="0" algn="l" defTabSz="1097280" rtl="0" eaLnBrk="1" latinLnBrk="0" hangingPunct="1">
        <a:lnSpc>
          <a:spcPct val="150000"/>
        </a:lnSpc>
        <a:spcBef>
          <a:spcPts val="600"/>
        </a:spcBef>
        <a:buFontTx/>
        <a:buNone/>
        <a:defRPr lang="ru-RU" sz="264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097280" indent="0" algn="l" defTabSz="1097280" rtl="0" eaLnBrk="1" latinLnBrk="0" hangingPunct="1">
        <a:lnSpc>
          <a:spcPct val="150000"/>
        </a:lnSpc>
        <a:spcBef>
          <a:spcPts val="600"/>
        </a:spcBef>
        <a:buFontTx/>
        <a:buNone/>
        <a:defRPr lang="ru-RU"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45920" indent="0" algn="l" defTabSz="1097280" rtl="0" eaLnBrk="1" latinLnBrk="0" hangingPunct="1">
        <a:lnSpc>
          <a:spcPct val="150000"/>
        </a:lnSpc>
        <a:spcBef>
          <a:spcPts val="600"/>
        </a:spcBef>
        <a:buFontTx/>
        <a:buNone/>
        <a:defRPr lang="ru-RU" sz="216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194560" indent="0" algn="l" defTabSz="1097280" rtl="0" eaLnBrk="1" latinLnBrk="0" hangingPunct="1">
        <a:lnSpc>
          <a:spcPct val="150000"/>
        </a:lnSpc>
        <a:spcBef>
          <a:spcPts val="600"/>
        </a:spcBef>
        <a:buFontTx/>
        <a:buNone/>
        <a:defRPr lang="ru-RU" sz="216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ru-RU"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ru-RU"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ru-RU"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ru-RU"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7280" rtl="0" eaLnBrk="1" latinLnBrk="0" hangingPunct="1">
        <a:defRPr lang="ru-RU"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lang="ru-RU"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lang="ru-RU"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lang="ru-RU"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lang="ru-RU"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lang="ru-RU"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lang="ru-RU"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lang="ru-RU"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lang="ru-RU"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4" orient="horz" pos="1152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19">
          <p15:clr>
            <a:srgbClr val="547EBF"/>
          </p15:clr>
        </p15:guide>
        <p15:guide id="20" pos="7680">
          <p15:clr>
            <a:srgbClr val="547EBF"/>
          </p15:clr>
        </p15:guide>
        <p15:guide id="21" pos="528">
          <p15:clr>
            <a:srgbClr val="547EBF"/>
          </p15:clr>
        </p15:guide>
        <p15:guide id="22" pos="6912">
          <p15:clr>
            <a:srgbClr val="547EBF"/>
          </p15:clr>
        </p15:guide>
        <p15:guide id="23" orient="horz" pos="240">
          <p15:clr>
            <a:srgbClr val="547EBF"/>
          </p15:clr>
        </p15:guide>
        <p15:guide id="25" orient="horz" pos="552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27228BAE-048B-681E-DD8D-BD96B2256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363" y="980127"/>
            <a:ext cx="9516025" cy="1694979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sz="3200" cap="none" dirty="0"/>
              <a:t>Значение учений Платона и Аристотеля для современной политической философии</a:t>
            </a: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75973" y="3328608"/>
            <a:ext cx="8897928" cy="693990"/>
          </a:xfrm>
        </p:spPr>
        <p:txBody>
          <a:bodyPr/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b="1" i="1" u="sng" cap="none" dirty="0" smtClean="0"/>
              <a:t>Выполнили: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b="1" cap="none" dirty="0" smtClean="0"/>
              <a:t>Фирсов Даниил Васильевич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b="1" cap="none" dirty="0" err="1" smtClean="0"/>
              <a:t>Рыцай</a:t>
            </a:r>
            <a:r>
              <a:rPr lang="ru-RU" b="1" cap="none" dirty="0" smtClean="0"/>
              <a:t> Илья Владиславович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ru-RU" b="1" cap="none" dirty="0" smtClean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ru-RU" b="1" cap="none" dirty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b="1" i="1" u="sng" cap="none" dirty="0" smtClean="0"/>
              <a:t>Научные руководители: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b="1" cap="none" dirty="0" smtClean="0"/>
              <a:t>Лаврикова Наталия Игоревна,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b="1" cap="none" dirty="0" smtClean="0"/>
              <a:t>Пикалов Борис Викторович</a:t>
            </a:r>
            <a:endParaRPr lang="ru-RU" b="1" cap="none" dirty="0"/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" y="0"/>
            <a:ext cx="36576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449967" y="551498"/>
            <a:ext cx="7388066" cy="97202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827"/>
              </a:lnSpc>
              <a:buNone/>
            </a:pPr>
            <a:r>
              <a:rPr lang="en-US" sz="3062" b="1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Сравнение взглядов Платона и Аристотеля на государство</a:t>
            </a:r>
            <a:endParaRPr lang="en-US" sz="3062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967" y="1756767"/>
            <a:ext cx="777597" cy="1890832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460808" y="1912263"/>
            <a:ext cx="3275528" cy="24300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1914"/>
              </a:lnSpc>
              <a:buNone/>
            </a:pPr>
            <a:r>
              <a:rPr lang="en-US" sz="1531" b="1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Платон: Идеальное государство</a:t>
            </a:r>
            <a:endParaRPr lang="en-US" sz="1531" dirty="0"/>
          </a:p>
        </p:txBody>
      </p:sp>
      <p:sp>
        <p:nvSpPr>
          <p:cNvPr id="8" name="Text 3"/>
          <p:cNvSpPr/>
          <p:nvPr/>
        </p:nvSpPr>
        <p:spPr>
          <a:xfrm>
            <a:off x="6460808" y="2248495"/>
            <a:ext cx="7352468" cy="12436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1960"/>
              </a:lnSpc>
              <a:buNone/>
            </a:pPr>
            <a:r>
              <a:rPr lang="en-US" sz="1225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Платон представлял государство как единый, гармоничный организм, в котором каждый человек занимает строго определенное место в соответствии со своими способностями и добродетелями. Он полагал, что лишь такое государство, управляемое мудрыми философами-правителями, способно обеспечить справедливость и благополучие всех граждан.</a:t>
            </a:r>
            <a:endParaRPr lang="en-US" sz="1225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9967" y="3647599"/>
            <a:ext cx="777597" cy="1890832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60808" y="3803094"/>
            <a:ext cx="3757255" cy="24300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1914"/>
              </a:lnSpc>
              <a:buNone/>
            </a:pPr>
            <a:r>
              <a:rPr lang="en-US" sz="1531" b="1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Аристотель: Реализм и умеренность</a:t>
            </a:r>
            <a:endParaRPr lang="en-US" sz="1531" dirty="0"/>
          </a:p>
        </p:txBody>
      </p:sp>
      <p:sp>
        <p:nvSpPr>
          <p:cNvPr id="11" name="Text 5"/>
          <p:cNvSpPr/>
          <p:nvPr/>
        </p:nvSpPr>
        <p:spPr>
          <a:xfrm>
            <a:off x="6460808" y="4139327"/>
            <a:ext cx="7352468" cy="12436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1960"/>
              </a:lnSpc>
              <a:buNone/>
            </a:pPr>
            <a:r>
              <a:rPr lang="en-US" sz="1225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В отличие от Платона, Аристотель исходил из более реалистичного взгляда на природу человека и общества. Он признавал, что в государстве неизбежно существуют различные социальные группы с разными интересами, и предлагал искать баланс между ними, делая упор на середину, то есть на развитие среднего класса как оплота стабильности и процветания.</a:t>
            </a:r>
            <a:endParaRPr lang="en-US" sz="1225" dirty="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9967" y="5538430"/>
            <a:ext cx="777597" cy="2139553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6460808" y="5693926"/>
            <a:ext cx="2110502" cy="24300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1914"/>
              </a:lnSpc>
              <a:buNone/>
            </a:pPr>
            <a:r>
              <a:rPr lang="en-US" sz="1531" b="1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Ключевые различия</a:t>
            </a:r>
            <a:endParaRPr lang="en-US" sz="1531" dirty="0"/>
          </a:p>
        </p:txBody>
      </p:sp>
      <p:sp>
        <p:nvSpPr>
          <p:cNvPr id="14" name="Text 7"/>
          <p:cNvSpPr/>
          <p:nvPr/>
        </p:nvSpPr>
        <p:spPr>
          <a:xfrm>
            <a:off x="6460807" y="6030158"/>
            <a:ext cx="7352469" cy="14923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1960"/>
              </a:lnSpc>
              <a:buNone/>
            </a:pPr>
            <a:r>
              <a:rPr lang="en-US" sz="1225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Главное различие между Платоном и Аристотелем состояло в том, что Платон видел идеальное государство как единое целое, управляемое философами-правителями, в то время как Аристотель считал, что государство должно учитывать многообразие интересов различных социальных групп и обеспечивать равновесие между ними. Тем не менее, оба великих мыслителя оказали огромное влияние на развитие политической философии и теории государства.</a:t>
            </a:r>
            <a:endParaRPr lang="en-US" sz="122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3091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309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761153" y="447080"/>
            <a:ext cx="9415364" cy="152411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lnSpc>
                <a:spcPts val="4001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Значение учений Платона и Аристотеля для современной политической философии</a:t>
            </a:r>
            <a:endParaRPr lang="en-US" sz="3200" dirty="0"/>
          </a:p>
        </p:txBody>
      </p:sp>
      <p:sp>
        <p:nvSpPr>
          <p:cNvPr id="7" name="Text 3"/>
          <p:cNvSpPr/>
          <p:nvPr/>
        </p:nvSpPr>
        <p:spPr>
          <a:xfrm>
            <a:off x="3453765" y="2215039"/>
            <a:ext cx="10369239" cy="20812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lnSpc>
                <a:spcPts val="2048"/>
              </a:lnSpc>
              <a:buNone/>
            </a:pPr>
            <a:r>
              <a:rPr lang="en-US" sz="1280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Учения великих древнегреческих философов Платона и Аристотеля о государстве и политике являются фундаментальными для современной политической философии. Их идеи и концепции продолжают оказывать значительное влияние на развитие политической мысли, несмотря на то, что прошли тысячелетия с момента их формулирования. </a:t>
            </a:r>
            <a:r>
              <a:rPr lang="en-US" sz="1280" b="1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Платоновское представление об идеальном государстве, управляемом мудрыми философами-правителями, и его понимание справедливости легли в основу многих политических теорий</a:t>
            </a:r>
            <a:r>
              <a:rPr lang="en-US" sz="1280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, в то время как </a:t>
            </a:r>
            <a:r>
              <a:rPr lang="en-US" sz="1280" i="1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Аристотелевский анализ различных форм правления и необходимости "срединного пути" до сих пор актуален</a:t>
            </a:r>
            <a:r>
              <a:rPr lang="en-US" sz="1280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.</a:t>
            </a:r>
            <a:endParaRPr lang="en-US" sz="1280" dirty="0"/>
          </a:p>
        </p:txBody>
      </p:sp>
      <p:sp>
        <p:nvSpPr>
          <p:cNvPr id="8" name="Text 4"/>
          <p:cNvSpPr/>
          <p:nvPr/>
        </p:nvSpPr>
        <p:spPr>
          <a:xfrm>
            <a:off x="1761152" y="4002475"/>
            <a:ext cx="10301146" cy="182106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lnSpc>
                <a:spcPts val="2048"/>
              </a:lnSpc>
              <a:buNone/>
            </a:pPr>
            <a:r>
              <a:rPr lang="en-US" sz="1280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Размышления Платона и Аристотеля над такими вопросами, как природа власти, источники легитимности правления, роль гражданина в государстве, соотношение индивидуальных и коллективных интересов, ставшие ключевыми для политической философии. Их труды </a:t>
            </a:r>
            <a:r>
              <a:rPr lang="en-US" sz="1280" dirty="0" err="1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продолжают</a:t>
            </a:r>
            <a:r>
              <a:rPr lang="en-US" sz="1280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 </a:t>
            </a:r>
            <a:r>
              <a:rPr lang="en-US" sz="1280" dirty="0" err="1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служить</a:t>
            </a:r>
            <a:r>
              <a:rPr lang="ru-RU" sz="1280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  источником вдохновения для современных политической философии</a:t>
            </a:r>
            <a:r>
              <a:rPr lang="en-US" sz="1280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, которые развивают и переосмысливают эти идеи в контексте современных реалий. Так, многие либеральные мыслители находят созвучие в платоновском идеале справедливости, а сторонники коммунитаризма - в аристотелевском акценте на роли сообщества.</a:t>
            </a:r>
            <a:endParaRPr lang="en-US" sz="1280" dirty="0"/>
          </a:p>
        </p:txBody>
      </p:sp>
      <p:sp>
        <p:nvSpPr>
          <p:cNvPr id="9" name="Text 5"/>
          <p:cNvSpPr/>
          <p:nvPr/>
        </p:nvSpPr>
        <p:spPr>
          <a:xfrm>
            <a:off x="3580225" y="5558944"/>
            <a:ext cx="10164958" cy="130075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lnSpc>
                <a:spcPts val="2048"/>
              </a:lnSpc>
              <a:buNone/>
            </a:pPr>
            <a:r>
              <a:rPr lang="en-US" sz="1280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В эпоху глобальных вызовов и нестабильности, с которыми сталкивается современное общество, обращение к фундаментальным трудам Платона и Аристотеля может помочь в поиске ответов на ключевые вопросы политической организации. Их наследие продолжает стимулировать плодотворные дискуссии и служить отправной точкой для развития новых политических концепций, сохраняя свою актуальность в XXI веке.</a:t>
            </a:r>
            <a:endParaRPr lang="en-US" sz="128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62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73537" y="1166693"/>
            <a:ext cx="7796927" cy="309848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marR="0" lvl="0" indent="0" algn="l" defTabSz="914400" rtl="0" eaLnBrk="1" fontAlgn="auto" latinLnBrk="0" hangingPunct="1">
              <a:lnSpc>
                <a:spcPts val="6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8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Платон и Аристотель - великие древнегреческие философы</a:t>
            </a:r>
            <a:endParaRPr kumimoji="0" lang="en-US" sz="488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2"/>
          <p:cNvSpPr/>
          <p:nvPr/>
        </p:nvSpPr>
        <p:spPr>
          <a:xfrm>
            <a:off x="673537" y="4534495"/>
            <a:ext cx="7796927" cy="201191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marR="0" lvl="0" indent="0" algn="l" defTabSz="914400" rtl="0" eaLnBrk="1" fontAlgn="auto" latinLnBrk="0" hangingPunct="1">
              <a:lnSpc>
                <a:spcPts val="22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14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Платон и Аристотель были двумя из самых влиятельных и известных философов в истории. Хотя они были учеником и учителем, их взгляды на государство и управление обществом значительно отличались друг от друга. Платон верил в идеализированное государство, управляемое философами-правителями, в то время как Аристотель уделял больше внимания практическим, реалистичным аспектам формирования и управления государством. Их идеи оказали глубокое влияние на развитие политической философии и социальной теории на протяжении столетий.</a:t>
            </a:r>
            <a:endParaRPr kumimoji="0" lang="en-US" sz="141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3"/>
          <p:cNvSpPr/>
          <p:nvPr/>
        </p:nvSpPr>
        <p:spPr>
          <a:xfrm>
            <a:off x="673537" y="6761917"/>
            <a:ext cx="287298" cy="287298"/>
          </a:xfrm>
          <a:prstGeom prst="roundRect">
            <a:avLst>
              <a:gd name="adj" fmla="val 31824397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  <p:extLst>
      <p:ext uri="{BB962C8B-B14F-4D97-AF65-F5344CB8AC3E}">
        <p14:creationId xmlns:p14="http://schemas.microsoft.com/office/powerpoint/2010/main" val="1078689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9007197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0420" y="0"/>
            <a:ext cx="3657600" cy="900719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14619" y="165027"/>
            <a:ext cx="7388066" cy="97202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827"/>
              </a:lnSpc>
              <a:buNone/>
            </a:pPr>
            <a:r>
              <a:rPr lang="en-US" sz="3062" b="1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Платон: Идеальное государство и идея справедливости</a:t>
            </a:r>
            <a:endParaRPr lang="en-US" sz="3062" dirty="0"/>
          </a:p>
        </p:txBody>
      </p:sp>
      <p:sp>
        <p:nvSpPr>
          <p:cNvPr id="6" name="Shape 2"/>
          <p:cNvSpPr/>
          <p:nvPr/>
        </p:nvSpPr>
        <p:spPr>
          <a:xfrm>
            <a:off x="381857" y="1282747"/>
            <a:ext cx="4540339" cy="3785364"/>
          </a:xfrm>
          <a:prstGeom prst="roundRect">
            <a:avLst>
              <a:gd name="adj" fmla="val 1935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456425" y="1389935"/>
            <a:ext cx="4378221" cy="48601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1914"/>
              </a:lnSpc>
              <a:buNone/>
            </a:pPr>
            <a:r>
              <a:rPr lang="en-US" sz="1531" b="1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Концепция идеального государства</a:t>
            </a:r>
            <a:endParaRPr lang="en-US" sz="1531" dirty="0"/>
          </a:p>
        </p:txBody>
      </p:sp>
      <p:sp>
        <p:nvSpPr>
          <p:cNvPr id="8" name="Text 4"/>
          <p:cNvSpPr/>
          <p:nvPr/>
        </p:nvSpPr>
        <p:spPr>
          <a:xfrm>
            <a:off x="456425" y="1795552"/>
            <a:ext cx="4182671" cy="327255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1960"/>
              </a:lnSpc>
              <a:buNone/>
            </a:pPr>
            <a:r>
              <a:rPr lang="en-US" sz="1225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Платон считал, что существующие государственные устройства далеки от идеала. Он предложил свою теорию идеального государства, которое должно быть основано на поиске высшей справедливости. По мнению Платона, справедливое государство возможно только в том случае, если им будут управлять философы-правители, обладающие высшими добродетелями и знанием истины. Идеальное государство Платона должно быть разделено на три сословия - правителей, стражей и производителей, каждое из которых будет выполнять свою специфическую роль.</a:t>
            </a:r>
            <a:endParaRPr lang="en-US" sz="1225" dirty="0"/>
          </a:p>
        </p:txBody>
      </p:sp>
      <p:sp>
        <p:nvSpPr>
          <p:cNvPr id="9" name="Shape 5"/>
          <p:cNvSpPr/>
          <p:nvPr/>
        </p:nvSpPr>
        <p:spPr>
          <a:xfrm>
            <a:off x="5044558" y="1282747"/>
            <a:ext cx="4867927" cy="3785364"/>
          </a:xfrm>
          <a:prstGeom prst="roundRect">
            <a:avLst>
              <a:gd name="adj" fmla="val 1935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5227643" y="1422768"/>
            <a:ext cx="2250877" cy="24300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1914"/>
              </a:lnSpc>
              <a:buNone/>
            </a:pPr>
            <a:r>
              <a:rPr lang="en-US" sz="1531" b="1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Идея справедливости</a:t>
            </a:r>
            <a:endParaRPr lang="en-US" sz="1531" dirty="0"/>
          </a:p>
        </p:txBody>
      </p:sp>
      <p:sp>
        <p:nvSpPr>
          <p:cNvPr id="11" name="Text 7"/>
          <p:cNvSpPr/>
          <p:nvPr/>
        </p:nvSpPr>
        <p:spPr>
          <a:xfrm>
            <a:off x="5227643" y="1815141"/>
            <a:ext cx="4470834" cy="32333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1960"/>
              </a:lnSpc>
              <a:buNone/>
            </a:pPr>
            <a:r>
              <a:rPr lang="en-US" sz="1225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Центральное место в государственной концепции Платона занимает идея справедливости. По его мнению, справедливость - это высшее благо, к которому должно стремиться идеальное государство. Платон считал, что справедливость состоит в том, чтобы каждый человек занимался тем делом, которое ему больше всего подходит, и не вмешивался в дела, не относящиеся к его сословию. Только в этом случае, по мнению Платона, возможно достижение гармонии и процветания государства.</a:t>
            </a:r>
            <a:endParaRPr lang="en-US" sz="1225" dirty="0"/>
          </a:p>
        </p:txBody>
      </p:sp>
      <p:sp>
        <p:nvSpPr>
          <p:cNvPr id="12" name="Shape 8"/>
          <p:cNvSpPr/>
          <p:nvPr/>
        </p:nvSpPr>
        <p:spPr>
          <a:xfrm>
            <a:off x="381857" y="5286563"/>
            <a:ext cx="9530628" cy="1863268"/>
          </a:xfrm>
          <a:prstGeom prst="roundRect">
            <a:avLst>
              <a:gd name="adj" fmla="val 324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3" name="Text 9"/>
          <p:cNvSpPr/>
          <p:nvPr/>
        </p:nvSpPr>
        <p:spPr>
          <a:xfrm>
            <a:off x="3171218" y="5401073"/>
            <a:ext cx="3664338" cy="24300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1914"/>
              </a:lnSpc>
              <a:buNone/>
            </a:pPr>
            <a:r>
              <a:rPr lang="en-US" sz="1531" b="1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Путь к справедливому государству</a:t>
            </a:r>
            <a:endParaRPr lang="en-US" sz="1531" dirty="0"/>
          </a:p>
        </p:txBody>
      </p:sp>
      <p:sp>
        <p:nvSpPr>
          <p:cNvPr id="14" name="Text 10"/>
          <p:cNvSpPr/>
          <p:nvPr/>
        </p:nvSpPr>
        <p:spPr>
          <a:xfrm>
            <a:off x="456425" y="5763861"/>
            <a:ext cx="9530628" cy="14923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1960"/>
              </a:lnSpc>
              <a:buNone/>
            </a:pPr>
            <a:r>
              <a:rPr lang="en-US" sz="1225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Для построения идеального государства, основанного на справедливости, Платон предлагал использовать методы философского познания истины, а также воспитание и образование граждан. По его мнению, только философы, обладающие высшим знанием, способны возглавить государство и обеспечить справедливое устройство общества. Таким образом, ключевую роль в реализации платоновской концепции идеального государства играют философы-правители.</a:t>
            </a:r>
            <a:endParaRPr lang="en-US" sz="122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62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15804" y="1354574"/>
            <a:ext cx="7712273" cy="101465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995"/>
              </a:lnSpc>
              <a:buNone/>
            </a:pPr>
            <a:r>
              <a:rPr lang="en-US" sz="3196" b="1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Концепция идеального государства Платона</a:t>
            </a:r>
            <a:endParaRPr lang="en-US" sz="3196" dirty="0"/>
          </a:p>
        </p:txBody>
      </p:sp>
      <p:sp>
        <p:nvSpPr>
          <p:cNvPr id="6" name="Text 2"/>
          <p:cNvSpPr/>
          <p:nvPr/>
        </p:nvSpPr>
        <p:spPr>
          <a:xfrm>
            <a:off x="715804" y="2612708"/>
            <a:ext cx="7712273" cy="103917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046"/>
              </a:lnSpc>
              <a:buNone/>
            </a:pPr>
            <a:r>
              <a:rPr lang="en-US" sz="1278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Согласно философии Платона, идеальное государство должно быть построено на основе справедливости и гармонии. В своем знаменитом труде "Государство" Платон подробно описывает свое видение идеальной политической системы. В центре его концепции лежит разделение общества на три сословия: правители-философы, стражи и производители.</a:t>
            </a:r>
            <a:endParaRPr lang="en-US" sz="1278" dirty="0"/>
          </a:p>
        </p:txBody>
      </p:sp>
      <p:sp>
        <p:nvSpPr>
          <p:cNvPr id="7" name="Text 3"/>
          <p:cNvSpPr/>
          <p:nvPr/>
        </p:nvSpPr>
        <p:spPr>
          <a:xfrm>
            <a:off x="715804" y="3834527"/>
            <a:ext cx="7712273" cy="155876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046"/>
              </a:lnSpc>
              <a:buNone/>
            </a:pPr>
            <a:r>
              <a:rPr lang="en-US" sz="1278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Правители-философы, обладающие глубокими знаниями и мудростью, должны управлять государством и принимать важнейшие решения. Их задача - воплощать высшие идеи Блага и Справедливости в политической практике. Стражи - это военная элита, которая защищает государство от внешних и внутренних угроз. Они должны отличаться доблестью, мужеством и верностью правителям. Наконец, производители - это крестьяне, ремесленники и торговцы, которые обеспечивают материальное благосостояние общества.</a:t>
            </a:r>
            <a:endParaRPr lang="en-US" sz="1278" dirty="0"/>
          </a:p>
        </p:txBody>
      </p:sp>
      <p:sp>
        <p:nvSpPr>
          <p:cNvPr id="8" name="Text 4"/>
          <p:cNvSpPr/>
          <p:nvPr/>
        </p:nvSpPr>
        <p:spPr>
          <a:xfrm>
            <a:off x="715804" y="5575935"/>
            <a:ext cx="7712273" cy="12989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046"/>
              </a:lnSpc>
              <a:buNone/>
            </a:pPr>
            <a:r>
              <a:rPr lang="en-US" sz="1278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Платон считал, что в идеальном государстве должно быть полное отсутствие частной собственности и семьи у высших сословий. Правители и стражи должны жить в общинах, посвятив себя служению государству. Это позволит избежать конфликта интересов и коррупции. Таким образом, Платон стремился создать гармоничное, справедливое и добродетельное общество, управляемое мудрыми философами.</a:t>
            </a:r>
            <a:endParaRPr lang="en-US" sz="1278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92822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" y="0"/>
            <a:ext cx="3657600" cy="82928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449967" y="427673"/>
            <a:ext cx="7388066" cy="97202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827"/>
              </a:lnSpc>
              <a:buNone/>
            </a:pPr>
            <a:r>
              <a:rPr lang="en-US" sz="3062" b="1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Разделение общества на три сословия</a:t>
            </a:r>
            <a:endParaRPr lang="en-US" sz="3062" dirty="0"/>
          </a:p>
        </p:txBody>
      </p:sp>
      <p:sp>
        <p:nvSpPr>
          <p:cNvPr id="6" name="Shape 2"/>
          <p:cNvSpPr/>
          <p:nvPr/>
        </p:nvSpPr>
        <p:spPr>
          <a:xfrm>
            <a:off x="5667732" y="1632942"/>
            <a:ext cx="31075" cy="6232208"/>
          </a:xfrm>
          <a:prstGeom prst="roundRect">
            <a:avLst>
              <a:gd name="adj" fmla="val 225238"/>
            </a:avLst>
          </a:prstGeom>
          <a:solidFill>
            <a:srgbClr val="B2D4E5"/>
          </a:solidFill>
          <a:ln/>
        </p:spPr>
      </p:sp>
      <p:sp>
        <p:nvSpPr>
          <p:cNvPr id="7" name="Shape 3"/>
          <p:cNvSpPr/>
          <p:nvPr/>
        </p:nvSpPr>
        <p:spPr>
          <a:xfrm>
            <a:off x="5858173" y="1913751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2D4E5"/>
          </a:solidFill>
          <a:ln/>
        </p:spPr>
      </p:sp>
      <p:sp>
        <p:nvSpPr>
          <p:cNvPr id="8" name="Shape 4"/>
          <p:cNvSpPr/>
          <p:nvPr/>
        </p:nvSpPr>
        <p:spPr>
          <a:xfrm>
            <a:off x="5508248" y="1754386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5635764" y="1783437"/>
            <a:ext cx="94774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1837" b="1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1</a:t>
            </a:r>
            <a:endParaRPr lang="en-US" sz="1837" dirty="0"/>
          </a:p>
        </p:txBody>
      </p:sp>
      <p:sp>
        <p:nvSpPr>
          <p:cNvPr id="10" name="Text 6"/>
          <p:cNvSpPr/>
          <p:nvPr/>
        </p:nvSpPr>
        <p:spPr>
          <a:xfrm>
            <a:off x="6538674" y="1788438"/>
            <a:ext cx="1944172" cy="24300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1914"/>
              </a:lnSpc>
              <a:buNone/>
            </a:pPr>
            <a:r>
              <a:rPr lang="en-US" sz="1531" b="1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Высшее сословие</a:t>
            </a:r>
            <a:endParaRPr lang="en-US" sz="1531" dirty="0"/>
          </a:p>
        </p:txBody>
      </p:sp>
      <p:sp>
        <p:nvSpPr>
          <p:cNvPr id="11" name="Text 7"/>
          <p:cNvSpPr/>
          <p:nvPr/>
        </p:nvSpPr>
        <p:spPr>
          <a:xfrm>
            <a:off x="6538674" y="2124670"/>
            <a:ext cx="6299359" cy="14923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1960"/>
              </a:lnSpc>
              <a:buNone/>
            </a:pPr>
            <a:r>
              <a:rPr lang="en-US" sz="1225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Платон предлагал разделить общество на три основных сословия: правители, стражи и производители. Во главе государства должны находиться философы-правители, обладающие мудростью и знанием истины. Они отвечают за принятие важных решений и обеспечивают справедливое управление государством. Этот высший слой общества должен быть освобожден от занятий физическим трудом, чтобы полностью посвятить себя управлению государством.</a:t>
            </a:r>
            <a:endParaRPr lang="en-US" sz="1225" dirty="0"/>
          </a:p>
        </p:txBody>
      </p:sp>
      <p:sp>
        <p:nvSpPr>
          <p:cNvPr id="12" name="Shape 8"/>
          <p:cNvSpPr/>
          <p:nvPr/>
        </p:nvSpPr>
        <p:spPr>
          <a:xfrm>
            <a:off x="5858173" y="4208800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2D4E5"/>
          </a:solidFill>
          <a:ln/>
        </p:spPr>
      </p:sp>
      <p:sp>
        <p:nvSpPr>
          <p:cNvPr id="13" name="Shape 9"/>
          <p:cNvSpPr/>
          <p:nvPr/>
        </p:nvSpPr>
        <p:spPr>
          <a:xfrm>
            <a:off x="5508248" y="4049435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5615285" y="4078486"/>
            <a:ext cx="135850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1837" b="1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2</a:t>
            </a:r>
            <a:endParaRPr lang="en-US" sz="1837" dirty="0"/>
          </a:p>
        </p:txBody>
      </p:sp>
      <p:sp>
        <p:nvSpPr>
          <p:cNvPr id="15" name="Text 11"/>
          <p:cNvSpPr/>
          <p:nvPr/>
        </p:nvSpPr>
        <p:spPr>
          <a:xfrm>
            <a:off x="6538674" y="4083487"/>
            <a:ext cx="1944172" cy="24300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1914"/>
              </a:lnSpc>
              <a:buNone/>
            </a:pPr>
            <a:r>
              <a:rPr lang="en-US" sz="1531" b="1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Сословие стражей</a:t>
            </a:r>
            <a:endParaRPr lang="en-US" sz="1531" dirty="0"/>
          </a:p>
        </p:txBody>
      </p:sp>
      <p:sp>
        <p:nvSpPr>
          <p:cNvPr id="16" name="Text 12"/>
          <p:cNvSpPr/>
          <p:nvPr/>
        </p:nvSpPr>
        <p:spPr>
          <a:xfrm>
            <a:off x="6538674" y="4419719"/>
            <a:ext cx="6299359" cy="12436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1960"/>
              </a:lnSpc>
              <a:buNone/>
            </a:pPr>
            <a:r>
              <a:rPr lang="en-US" sz="1225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Стражи - это особое сословие, наделенное воинскими и охранными функциями. Они отвечают за защиту государства от внешних угроз и поддержание внутреннего порядка. Стражи должны быть физически развиты, хорошо обучены военному делу и беззаветно преданы государству. Они также освобождены от занятий физическим трудом, чтобы полностью сосредоточиться на своих обязанностях.</a:t>
            </a:r>
            <a:endParaRPr lang="en-US" sz="1225" dirty="0"/>
          </a:p>
        </p:txBody>
      </p:sp>
      <p:sp>
        <p:nvSpPr>
          <p:cNvPr id="17" name="Shape 13"/>
          <p:cNvSpPr/>
          <p:nvPr/>
        </p:nvSpPr>
        <p:spPr>
          <a:xfrm>
            <a:off x="5858173" y="6255127"/>
            <a:ext cx="544354" cy="31075"/>
          </a:xfrm>
          <a:prstGeom prst="roundRect">
            <a:avLst>
              <a:gd name="adj" fmla="val 225238"/>
            </a:avLst>
          </a:prstGeom>
          <a:solidFill>
            <a:srgbClr val="B2D4E5"/>
          </a:solidFill>
          <a:ln/>
        </p:spPr>
      </p:sp>
      <p:sp>
        <p:nvSpPr>
          <p:cNvPr id="18" name="Shape 14"/>
          <p:cNvSpPr/>
          <p:nvPr/>
        </p:nvSpPr>
        <p:spPr>
          <a:xfrm>
            <a:off x="5508248" y="6095762"/>
            <a:ext cx="349925" cy="349925"/>
          </a:xfrm>
          <a:prstGeom prst="roundRect">
            <a:avLst>
              <a:gd name="adj" fmla="val 2000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9" name="Text 15"/>
          <p:cNvSpPr/>
          <p:nvPr/>
        </p:nvSpPr>
        <p:spPr>
          <a:xfrm>
            <a:off x="5613261" y="6124813"/>
            <a:ext cx="139779" cy="2917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296"/>
              </a:lnSpc>
              <a:buNone/>
            </a:pPr>
            <a:r>
              <a:rPr lang="en-US" sz="1837" b="1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3</a:t>
            </a:r>
            <a:endParaRPr lang="en-US" sz="1837" dirty="0"/>
          </a:p>
        </p:txBody>
      </p:sp>
      <p:sp>
        <p:nvSpPr>
          <p:cNvPr id="20" name="Text 16"/>
          <p:cNvSpPr/>
          <p:nvPr/>
        </p:nvSpPr>
        <p:spPr>
          <a:xfrm>
            <a:off x="6538674" y="6129814"/>
            <a:ext cx="2530078" cy="24300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1914"/>
              </a:lnSpc>
              <a:buNone/>
            </a:pPr>
            <a:r>
              <a:rPr lang="en-US" sz="1531" b="1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Производящее сословие</a:t>
            </a:r>
            <a:endParaRPr lang="en-US" sz="1531" dirty="0"/>
          </a:p>
        </p:txBody>
      </p:sp>
      <p:sp>
        <p:nvSpPr>
          <p:cNvPr id="21" name="Text 17"/>
          <p:cNvSpPr/>
          <p:nvPr/>
        </p:nvSpPr>
        <p:spPr>
          <a:xfrm>
            <a:off x="6538674" y="6466046"/>
            <a:ext cx="6299359" cy="12436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1960"/>
              </a:lnSpc>
              <a:buNone/>
            </a:pPr>
            <a:r>
              <a:rPr lang="en-US" sz="1225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Третье сословие составляют производители - крестьяне, ремесленники и торговцы. Они занимаются необходимым для функционирования государства физическим трудом и производством материальных благ. Производители находятся в подчинении у правителей и стражей, но при этом их доход и социальный статус обеспечивают стабильность и процветание всего государства.</a:t>
            </a:r>
            <a:endParaRPr lang="en-US" sz="122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62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98063" y="1247656"/>
            <a:ext cx="7747873" cy="116347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4581"/>
              </a:lnSpc>
              <a:buNone/>
            </a:pPr>
            <a:r>
              <a:rPr lang="en-US" sz="3665" b="1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Роль философов-правителей в государстве Платона</a:t>
            </a:r>
            <a:endParaRPr lang="en-US" sz="3665" dirty="0"/>
          </a:p>
        </p:txBody>
      </p:sp>
      <p:sp>
        <p:nvSpPr>
          <p:cNvPr id="6" name="Text 2"/>
          <p:cNvSpPr/>
          <p:nvPr/>
        </p:nvSpPr>
        <p:spPr>
          <a:xfrm>
            <a:off x="698063" y="2690336"/>
            <a:ext cx="7747873" cy="119157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345"/>
              </a:lnSpc>
              <a:buNone/>
            </a:pPr>
            <a:r>
              <a:rPr lang="en-US" sz="1466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Согласно учению Платона, в идеальном государстве страной должны управлять специальные люди - философы. Платон считал, что только те, кто обладает мудростью и способностью к глубокому познанию, должны приниматься решения, касающиеся управления обществом.</a:t>
            </a:r>
            <a:endParaRPr lang="en-US" sz="1466" dirty="0"/>
          </a:p>
        </p:txBody>
      </p:sp>
      <p:sp>
        <p:nvSpPr>
          <p:cNvPr id="7" name="Text 3"/>
          <p:cNvSpPr/>
          <p:nvPr/>
        </p:nvSpPr>
        <p:spPr>
          <a:xfrm>
            <a:off x="698063" y="4091345"/>
            <a:ext cx="7747873" cy="119157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345"/>
              </a:lnSpc>
              <a:buNone/>
            </a:pPr>
            <a:r>
              <a:rPr lang="en-US" sz="1466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Философы-правители в государстве Платона играют ключевую роль. Они - своего рода стражи, которые следят за соблюдением справедливости и добродетели в государстве. Именно философы способны сохранять истинный порядок и гармонию, руководствуясь не личными интересами, а заботой об общем благе.</a:t>
            </a:r>
            <a:endParaRPr lang="en-US" sz="1466" dirty="0"/>
          </a:p>
        </p:txBody>
      </p:sp>
      <p:sp>
        <p:nvSpPr>
          <p:cNvPr id="8" name="Text 4"/>
          <p:cNvSpPr/>
          <p:nvPr/>
        </p:nvSpPr>
        <p:spPr>
          <a:xfrm>
            <a:off x="698063" y="5492353"/>
            <a:ext cx="7747873" cy="14894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345"/>
              </a:lnSpc>
              <a:buNone/>
            </a:pPr>
            <a:r>
              <a:rPr lang="en-US" sz="1466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Для того чтобы стать философом-правителем, человек должен пройти многолетнее обучение, в ходе которого он развивает свои интеллектуальные способности и познает сущность справедливости, добра и истины. Только такие всесторонне образованные и мудрые люди, по мнению Платона, достойны управлять идеальным государством.</a:t>
            </a:r>
            <a:endParaRPr lang="en-US" sz="1466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1011677" y="786284"/>
            <a:ext cx="12334671" cy="118848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4679"/>
              </a:lnSpc>
              <a:buNone/>
            </a:pPr>
            <a:r>
              <a:rPr lang="en-US" sz="3743" b="1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Аристотель: Критика теории государства Платона</a:t>
            </a:r>
            <a:endParaRPr lang="en-US" sz="3743" dirty="0"/>
          </a:p>
        </p:txBody>
      </p:sp>
      <p:sp>
        <p:nvSpPr>
          <p:cNvPr id="5" name="Text 2"/>
          <p:cNvSpPr/>
          <p:nvPr/>
        </p:nvSpPr>
        <p:spPr>
          <a:xfrm>
            <a:off x="2799040" y="2187416"/>
            <a:ext cx="2701171" cy="59412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340"/>
              </a:lnSpc>
              <a:buNone/>
            </a:pPr>
            <a:r>
              <a:rPr lang="en-US" sz="1872" b="1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Несогласие с Платоном</a:t>
            </a:r>
            <a:endParaRPr lang="en-US" sz="1872" dirty="0"/>
          </a:p>
        </p:txBody>
      </p:sp>
      <p:sp>
        <p:nvSpPr>
          <p:cNvPr id="6" name="Text 3"/>
          <p:cNvSpPr/>
          <p:nvPr/>
        </p:nvSpPr>
        <p:spPr>
          <a:xfrm>
            <a:off x="2799040" y="2971681"/>
            <a:ext cx="2701171" cy="395466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396"/>
              </a:lnSpc>
              <a:buNone/>
            </a:pPr>
            <a:r>
              <a:rPr lang="en-US" sz="1497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Аристотель, ученик и последователь Платона, в своём учении о государстве во многом расходился со взглядами своего учителя. Он критиковал ключевые положения платоновской теории, выступая против утопических идей и настаивая на большей практической применимости своих политических воззрений.</a:t>
            </a:r>
            <a:endParaRPr lang="en-US" sz="1497" dirty="0"/>
          </a:p>
        </p:txBody>
      </p:sp>
      <p:sp>
        <p:nvSpPr>
          <p:cNvPr id="7" name="Text 4"/>
          <p:cNvSpPr/>
          <p:nvPr/>
        </p:nvSpPr>
        <p:spPr>
          <a:xfrm>
            <a:off x="5971699" y="2187416"/>
            <a:ext cx="2701171" cy="59412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340"/>
              </a:lnSpc>
              <a:buNone/>
            </a:pPr>
            <a:r>
              <a:rPr lang="en-US" sz="1872" b="1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Несостоятельность единого государства</a:t>
            </a:r>
            <a:endParaRPr lang="en-US" sz="1872" dirty="0"/>
          </a:p>
        </p:txBody>
      </p:sp>
      <p:sp>
        <p:nvSpPr>
          <p:cNvPr id="8" name="Text 5"/>
          <p:cNvSpPr/>
          <p:nvPr/>
        </p:nvSpPr>
        <p:spPr>
          <a:xfrm>
            <a:off x="5971699" y="2971681"/>
            <a:ext cx="2701171" cy="456307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396"/>
              </a:lnSpc>
              <a:buNone/>
            </a:pPr>
            <a:r>
              <a:rPr lang="en-US" sz="1497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Аристотель отвергал платоновскую идею о едином и целостном идеальном государстве. Он полагал, что единство города-государства неосуществимо, так как люди по своей природе стремятся к разнообразию, а не к однородности. Аристократическое государство, по мнению Аристотеля, должно быть множеством граждан, а не единой массой.</a:t>
            </a:r>
            <a:endParaRPr lang="en-US" sz="1497" dirty="0"/>
          </a:p>
        </p:txBody>
      </p:sp>
      <p:sp>
        <p:nvSpPr>
          <p:cNvPr id="9" name="Text 6"/>
          <p:cNvSpPr/>
          <p:nvPr/>
        </p:nvSpPr>
        <p:spPr>
          <a:xfrm>
            <a:off x="9144357" y="2187416"/>
            <a:ext cx="2701171" cy="59412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340"/>
              </a:lnSpc>
              <a:buNone/>
            </a:pPr>
            <a:r>
              <a:rPr lang="en-US" sz="1872" b="1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Критика общности имущества и жён</a:t>
            </a:r>
            <a:endParaRPr lang="en-US" sz="1872" dirty="0"/>
          </a:p>
        </p:txBody>
      </p:sp>
      <p:sp>
        <p:nvSpPr>
          <p:cNvPr id="10" name="Text 7"/>
          <p:cNvSpPr/>
          <p:nvPr/>
        </p:nvSpPr>
        <p:spPr>
          <a:xfrm>
            <a:off x="9144357" y="2971681"/>
            <a:ext cx="2701171" cy="425886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396"/>
              </a:lnSpc>
              <a:buNone/>
            </a:pPr>
            <a:r>
              <a:rPr lang="en-US" sz="1497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Аристотель резко критиковал платоновскую идею общности имущества и жён. Он считал, что это противоречит человеческой природе и приведёт к разрушению семейных уз, а также к ослаблению личной ответственности граждан за свою собственность. По мнению Аристотеля, собственность должна быть частной, а семья - основой общественного устройства.</a:t>
            </a:r>
            <a:endParaRPr lang="en-US" sz="1497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" y="0"/>
            <a:ext cx="36576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23999" y="569952"/>
            <a:ext cx="7639883" cy="100512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958"/>
              </a:lnSpc>
              <a:buNone/>
            </a:pPr>
            <a:r>
              <a:rPr lang="en-US" sz="3166" b="1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Учение Аристотеля о государстве: формы правления</a:t>
            </a:r>
            <a:endParaRPr lang="en-US" sz="3166" dirty="0"/>
          </a:p>
        </p:txBody>
      </p:sp>
      <p:sp>
        <p:nvSpPr>
          <p:cNvPr id="6" name="Shape 2"/>
          <p:cNvSpPr/>
          <p:nvPr/>
        </p:nvSpPr>
        <p:spPr>
          <a:xfrm>
            <a:off x="5323999" y="1941909"/>
            <a:ext cx="361831" cy="361831"/>
          </a:xfrm>
          <a:prstGeom prst="roundRect">
            <a:avLst>
              <a:gd name="adj" fmla="val 2000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5455920" y="1972032"/>
            <a:ext cx="97988" cy="30146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375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1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5846564" y="1997154"/>
            <a:ext cx="3217069" cy="50268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1979"/>
              </a:lnSpc>
              <a:buNone/>
            </a:pPr>
            <a:r>
              <a:rPr lang="en-US" sz="1583" b="1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Классификация форм правления</a:t>
            </a:r>
            <a:endParaRPr lang="en-US" sz="1583" dirty="0"/>
          </a:p>
        </p:txBody>
      </p:sp>
      <p:sp>
        <p:nvSpPr>
          <p:cNvPr id="9" name="Text 5"/>
          <p:cNvSpPr/>
          <p:nvPr/>
        </p:nvSpPr>
        <p:spPr>
          <a:xfrm>
            <a:off x="5846564" y="2596277"/>
            <a:ext cx="3217069" cy="30875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026"/>
              </a:lnSpc>
              <a:buNone/>
            </a:pPr>
            <a:r>
              <a:rPr lang="en-US" sz="1266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Аристотель дал глубокую и всестороннюю классификацию форм государственного устройства. Он выделял три основные формы правления: монархия, аристократия и полития (республика). Каждая из этих форм имеет как правильные, так и неправильные разновидности. Правильные формы характеризуются заботой о благе всех граждан, а неправильные - преследуют интересы узких групп.</a:t>
            </a:r>
            <a:endParaRPr lang="en-US" sz="1266" dirty="0"/>
          </a:p>
        </p:txBody>
      </p:sp>
      <p:sp>
        <p:nvSpPr>
          <p:cNvPr id="10" name="Shape 6"/>
          <p:cNvSpPr/>
          <p:nvPr/>
        </p:nvSpPr>
        <p:spPr>
          <a:xfrm>
            <a:off x="9224367" y="1941909"/>
            <a:ext cx="361831" cy="361831"/>
          </a:xfrm>
          <a:prstGeom prst="roundRect">
            <a:avLst>
              <a:gd name="adj" fmla="val 2000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9334976" y="1972032"/>
            <a:ext cx="140494" cy="30146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375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2</a:t>
            </a:r>
            <a:endParaRPr lang="en-US" sz="1900" dirty="0"/>
          </a:p>
        </p:txBody>
      </p:sp>
      <p:sp>
        <p:nvSpPr>
          <p:cNvPr id="12" name="Text 8"/>
          <p:cNvSpPr/>
          <p:nvPr/>
        </p:nvSpPr>
        <p:spPr>
          <a:xfrm>
            <a:off x="9746933" y="1997154"/>
            <a:ext cx="3217069" cy="50268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1979"/>
              </a:lnSpc>
              <a:buNone/>
            </a:pPr>
            <a:r>
              <a:rPr lang="en-US" sz="1583" b="1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Монархия и ее разновидности</a:t>
            </a:r>
            <a:endParaRPr lang="en-US" sz="1583" dirty="0"/>
          </a:p>
        </p:txBody>
      </p:sp>
      <p:sp>
        <p:nvSpPr>
          <p:cNvPr id="13" name="Text 9"/>
          <p:cNvSpPr/>
          <p:nvPr/>
        </p:nvSpPr>
        <p:spPr>
          <a:xfrm>
            <a:off x="9746933" y="2596277"/>
            <a:ext cx="3217069" cy="28302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026"/>
              </a:lnSpc>
              <a:buNone/>
            </a:pPr>
            <a:r>
              <a:rPr lang="en-US" sz="1266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Монархия, по Аристотелю, является наилучшей формой правления при условии, что монарх является человеком добродетельным и заботится о процветании государства. Неправильными формами монархии являются тирания, где монарх преследует исключительно свои интересы, и олигархия, где власть сосредоточена в руках узкой группы привилегированных лиц.</a:t>
            </a:r>
            <a:endParaRPr lang="en-US" sz="1266" dirty="0"/>
          </a:p>
        </p:txBody>
      </p:sp>
      <p:sp>
        <p:nvSpPr>
          <p:cNvPr id="14" name="Shape 10"/>
          <p:cNvSpPr/>
          <p:nvPr/>
        </p:nvSpPr>
        <p:spPr>
          <a:xfrm>
            <a:off x="5323999" y="5970151"/>
            <a:ext cx="361831" cy="361831"/>
          </a:xfrm>
          <a:prstGeom prst="roundRect">
            <a:avLst>
              <a:gd name="adj" fmla="val 20003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5432584" y="6000274"/>
            <a:ext cx="144542" cy="30146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375"/>
              </a:lnSpc>
              <a:buNone/>
            </a:pPr>
            <a:r>
              <a:rPr lang="en-US" sz="1900" b="1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3</a:t>
            </a:r>
            <a:endParaRPr lang="en-US" sz="1900" dirty="0"/>
          </a:p>
        </p:txBody>
      </p:sp>
      <p:sp>
        <p:nvSpPr>
          <p:cNvPr id="16" name="Text 12"/>
          <p:cNvSpPr/>
          <p:nvPr/>
        </p:nvSpPr>
        <p:spPr>
          <a:xfrm>
            <a:off x="5846564" y="6025396"/>
            <a:ext cx="2972633" cy="25134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1979"/>
              </a:lnSpc>
              <a:buNone/>
            </a:pPr>
            <a:r>
              <a:rPr lang="en-US" sz="1583" b="1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Аристократия и республика</a:t>
            </a:r>
            <a:endParaRPr lang="en-US" sz="1583" dirty="0"/>
          </a:p>
        </p:txBody>
      </p:sp>
      <p:sp>
        <p:nvSpPr>
          <p:cNvPr id="17" name="Text 13"/>
          <p:cNvSpPr/>
          <p:nvPr/>
        </p:nvSpPr>
        <p:spPr>
          <a:xfrm>
            <a:off x="5846564" y="6373178"/>
            <a:ext cx="7117318" cy="128647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026"/>
              </a:lnSpc>
              <a:buNone/>
            </a:pPr>
            <a:r>
              <a:rPr lang="en-US" sz="1266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Аристократия, по мнению Аристотеля, является второй по качеству формой правления после монархии. В идеале власть в аристократическом государстве должна принадлежать наиболее добродетельным и образованным гражданам. Республика (полития) является правильной формой правления, при которой власть принадлежит среднему классу, заботящемуся об общем благе.</a:t>
            </a:r>
            <a:endParaRPr lang="en-US" sz="1266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2665379" y="107004"/>
            <a:ext cx="14630400" cy="8838248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3621167" y="427673"/>
            <a:ext cx="7388066" cy="97202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827"/>
              </a:lnSpc>
              <a:buNone/>
            </a:pPr>
            <a:r>
              <a:rPr lang="en-US" sz="3062" b="1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Роль среднего класса в государстве по Аристотелю</a:t>
            </a:r>
            <a:endParaRPr lang="en-US" sz="3062" dirty="0"/>
          </a:p>
        </p:txBody>
      </p:sp>
      <p:sp>
        <p:nvSpPr>
          <p:cNvPr id="5" name="Text 2"/>
          <p:cNvSpPr/>
          <p:nvPr/>
        </p:nvSpPr>
        <p:spPr>
          <a:xfrm>
            <a:off x="566682" y="1765520"/>
            <a:ext cx="5172637" cy="223849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1960"/>
              </a:lnSpc>
              <a:buNone/>
            </a:pPr>
            <a:r>
              <a:rPr lang="en-US" sz="1225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Аристотель, в отличие от Платона, придавал большое значение среднему классу в государстве. Он считал, что средний класс является основой стабильности и процветания политической системы. По мнению Аристотеля, средний класс обладает добродетелями умеренности и рассудительности, необходимыми для эффективного управления.</a:t>
            </a:r>
            <a:endParaRPr lang="en-US" sz="1225" dirty="0"/>
          </a:p>
        </p:txBody>
      </p:sp>
      <p:sp>
        <p:nvSpPr>
          <p:cNvPr id="6" name="Text 3"/>
          <p:cNvSpPr/>
          <p:nvPr/>
        </p:nvSpPr>
        <p:spPr>
          <a:xfrm>
            <a:off x="2423460" y="3674578"/>
            <a:ext cx="6341161" cy="223849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1960"/>
              </a:lnSpc>
              <a:buNone/>
            </a:pPr>
            <a:r>
              <a:rPr lang="en-US" sz="1225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Аристотель полагал, что чрезмерное неравенство и поляризация общества на богатых и бедных ведут к социальной напряжённости и нестабильности. Поэтому он подчёркивал важность наличия в государстве многочисленного среднего класса, который бы выступал в качестве стабилизирующей силы, противодействующей крайностям.</a:t>
            </a:r>
            <a:endParaRPr lang="en-US" sz="1225" dirty="0"/>
          </a:p>
        </p:txBody>
      </p:sp>
      <p:sp>
        <p:nvSpPr>
          <p:cNvPr id="7" name="Text 4"/>
          <p:cNvSpPr/>
          <p:nvPr/>
        </p:nvSpPr>
        <p:spPr>
          <a:xfrm>
            <a:off x="3987135" y="5255303"/>
            <a:ext cx="5837801" cy="174105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1960"/>
              </a:lnSpc>
              <a:buNone/>
            </a:pPr>
            <a:r>
              <a:rPr lang="en-US" sz="1225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Согласно Аристотелю, средний класс, будучи экономически независимым, способен принимать разумные и взвешенные политические решения. Он менее подвержен соблазнам коррупции и злоупотреблений властью, в отличие от правящей элиты и беднейших слоёв населения.</a:t>
            </a:r>
            <a:endParaRPr lang="en-US" sz="1225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665" y="1613292"/>
            <a:ext cx="3504367" cy="350436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Custom 9">
      <a:dk1>
        <a:srgbClr val="36393B"/>
      </a:dk1>
      <a:lt1>
        <a:srgbClr val="FFFFFF"/>
      </a:lt1>
      <a:dk2>
        <a:srgbClr val="3AEFCC"/>
      </a:dk2>
      <a:lt2>
        <a:srgbClr val="E7E4E6"/>
      </a:lt2>
      <a:accent1>
        <a:srgbClr val="4A5EE6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E62F0"/>
      </a:hlink>
      <a:folHlink>
        <a:srgbClr val="FC4C00"/>
      </a:folHlink>
    </a:clrScheme>
    <a:fontScheme name="Custom 9">
      <a:majorFont>
        <a:latin typeface="Arial Black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1712</Words>
  <Application>Microsoft Office PowerPoint</Application>
  <PresentationFormat>Произвольный</PresentationFormat>
  <Paragraphs>79</Paragraphs>
  <Slides>11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Office Theme</vt:lpstr>
      <vt:lpstr>Тема Office</vt:lpstr>
      <vt:lpstr>Значение учений Платона и Аристотеля для современной политической философии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7</cp:revision>
  <cp:lastPrinted>2024-06-06T06:06:08Z</cp:lastPrinted>
  <dcterms:created xsi:type="dcterms:W3CDTF">2024-04-26T15:44:25Z</dcterms:created>
  <dcterms:modified xsi:type="dcterms:W3CDTF">2024-06-06T06:07:12Z</dcterms:modified>
</cp:coreProperties>
</file>