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301" r:id="rId6"/>
    <p:sldId id="269" r:id="rId7"/>
    <p:sldId id="270" r:id="rId8"/>
    <p:sldId id="271" r:id="rId9"/>
    <p:sldId id="27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3D7F-3678-4AC7-BA18-8928A0568607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C660-B2E8-4975-8F85-94AAF5DCC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571481"/>
            <a:ext cx="5815026" cy="30289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 страницам жизни и творчества Аркадия Гайдара»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072074"/>
            <a:ext cx="4329098" cy="14668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Косырева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Анатольевна, учитель начальных классов, МОУ «СОШ № 4 им. С.П. Королева»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на конкурс 1 школа\f.2-literaturnyy-ch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030048" cy="258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1\Desktop\для грамот\Новая папка\gas-kvas-com-p-shkolnik-na-prozrachnom-fone-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2071702" cy="2645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Знаете ли вы? (50)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"Дальние страны"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0370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какой книге мальчики решают задачу: « Ну-ка, сосчитай. Сначала я тебя три раза по шее стукну, а потом еще пять, сколько это всего будет?»</a:t>
            </a:r>
          </a:p>
        </p:txBody>
      </p:sp>
      <p:pic>
        <p:nvPicPr>
          <p:cNvPr id="6146" name="Picture 2" descr="C:\Users\1\Desktop\на конкурс 1 школа\bb7918d0842dd67d03eac6300381c12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2601070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Знаете ли вы? (70)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Дрездена</a:t>
            </a:r>
            <a:endParaRPr lang="ru-RU" sz="36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6314" y="2500306"/>
            <a:ext cx="4041775" cy="2143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Откуда приехала девочка Берта в повести «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чашка»?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Users\1\Desktop\на конкурс 1 школа\kniga-Gaydara-Golubaya-chashk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5536" y="2174875"/>
            <a:ext cx="2743516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Знаете ли вы? (100)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543428" cy="167957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Псевдоним</a:t>
            </a:r>
            <a:r>
              <a:rPr lang="ru-RU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Гайдар</a:t>
            </a:r>
            <a:r>
              <a:rPr lang="ru-RU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впервые</a:t>
            </a:r>
            <a:r>
              <a:rPr lang="ru-RU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появился</a:t>
            </a:r>
            <a:r>
              <a:rPr lang="ru-RU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в ноябре 1925 года в пермской газете «Звезда» под 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рассказом</a:t>
            </a:r>
            <a:r>
              <a:rPr lang="ru-RU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«Угловой дом»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6314" y="2643182"/>
            <a:ext cx="4041775" cy="20002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каким из рассказов впервые появился псевдоним Гайдар?</a:t>
            </a:r>
          </a:p>
        </p:txBody>
      </p:sp>
      <p:pic>
        <p:nvPicPr>
          <p:cNvPr id="8194" name="Picture 2" descr="C:\Users\1\Desktop\на конкурс 1 школа\zvezda.titul.12.11.19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4040188" cy="167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Штрихи к портрету (10)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2357430"/>
            <a:ext cx="4040188" cy="17113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Кем Гайдар мечтал стать?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военным</a:t>
            </a:r>
            <a:endParaRPr lang="ru-RU" sz="3600" dirty="0"/>
          </a:p>
        </p:txBody>
      </p:sp>
      <p:pic>
        <p:nvPicPr>
          <p:cNvPr id="12" name="Picture 2" descr="C:\Users\1\Desktop\на конкурс 1 школа\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30"/>
            <a:ext cx="2756921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Штрихи к портрету (30)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2786058"/>
            <a:ext cx="4040188" cy="10715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Гайдар  стал писателем?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46525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сбылась мечта – стать военным: контузило в бою, осложнение и врачи признали непригодным к военной службе</a:t>
            </a:r>
            <a:endParaRPr lang="ru-RU" sz="2000" dirty="0"/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13" name="Picture 2" descr="C:\Users\1\Desktop\на конкурс 1 школа\62535323-768x459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00372"/>
            <a:ext cx="4041775" cy="241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Штрихи к портрету (50)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2714620"/>
            <a:ext cx="4040188" cy="12858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Назовите имя сына Гайдара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Тимур</a:t>
            </a:r>
            <a:endParaRPr lang="ru-RU" sz="4000" dirty="0"/>
          </a:p>
        </p:txBody>
      </p:sp>
      <p:pic>
        <p:nvPicPr>
          <p:cNvPr id="13" name="Picture 2" descr="C:\Users\1\Desktop\на конкурс 1 школа\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0031" y="2174875"/>
            <a:ext cx="3131762" cy="3951288"/>
          </a:xfrm>
          <a:prstGeom prst="rect">
            <a:avLst/>
          </a:prstGeom>
          <a:noFill/>
        </p:spPr>
      </p:pic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Штрихи к портрету (70)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2571744"/>
            <a:ext cx="4040188" cy="221457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Какую награду за свое творчество получил Гайдар в 1939 году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53669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заслуги Гайдара перед литературой  в 1939 были отмечены орденом «Знак Почета»</a:t>
            </a:r>
            <a:endParaRPr lang="ru-RU" dirty="0"/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10242" name="Picture 2" descr="C:\Users\1\Desktop\на конкурс 1 школа\Znakpocheta_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143248"/>
            <a:ext cx="1615580" cy="345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Штрихи к портрету (100)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2428868"/>
            <a:ext cx="4040188" cy="17859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Какую награду Гайдар получил посмертно?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60813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конце 1963 года писатель посмертно награжден Орденом «Отечественной войны первой степени»</a:t>
            </a:r>
            <a:endParaRPr lang="ru-RU" dirty="0"/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11266" name="Picture 2" descr="C:\Users\1\Desktop\на конкурс 1 школа\Order_of_the_Patriotic_War_(1st_class)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14686"/>
            <a:ext cx="2414184" cy="2542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Книга и её герои (10)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93755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повесть  «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чашка»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57752" y="2143116"/>
            <a:ext cx="4041775" cy="22145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каком произведении главных героев звали: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Маруся, Светлана,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Букамашкин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1026" name="Picture 2" descr="C:\Users\1\Desktop\на конкурс 1 школа\1695896402_gas-kvas-com-p-kartinki-golubaya-chashka-gaidar-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596600"/>
            <a:ext cx="4040188" cy="310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Книга и её герои (30)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7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повесть  «Тимур и его команда»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4876" y="2214554"/>
            <a:ext cx="4041775" cy="23574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каком произведении  главных героев звали: Ольга, Женя,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Гейка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Мишка Квакин, Фигура?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2050" name="Picture 2" descr="C:\Users\1\Desktop\на конкурс 1 школа\timur-i-ego-koman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3284532" cy="328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71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Аркадий Петрович Гайдар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442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48"/>
                <a:gridCol w="857256"/>
                <a:gridCol w="857256"/>
                <a:gridCol w="857256"/>
                <a:gridCol w="928694"/>
                <a:gridCol w="900090"/>
              </a:tblGrid>
              <a:tr h="4269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70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Обыкновенная биография в необыкновенное время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70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80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Знаете ли вы?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70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80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Штрихи к портрету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70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80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Книга и её герои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70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3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«Чук и Гек»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70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3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«</a:t>
                      </a:r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Голубая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чашка»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7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8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9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0" action="ppaction://hlinksldjump"/>
                        </a:rPr>
                        <a:t>70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1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3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«Горячий камень»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2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3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4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5" action="ppaction://hlinksldjump"/>
                        </a:rPr>
                        <a:t>70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6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3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«Тимур и его команда»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7" action="ppaction://hlinksldjump"/>
                        </a:rPr>
                        <a:t>10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8" action="ppaction://hlinksldjump"/>
                        </a:rPr>
                        <a:t>30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39" action="ppaction://hlinksldjump"/>
                        </a:rPr>
                        <a:t>50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40" action="ppaction://hlinksldjump"/>
                        </a:rPr>
                        <a:t>70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41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Книга и её герои (50)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повесть «Р.В.С»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4876" y="2357430"/>
            <a:ext cx="4041775" cy="192882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каком произведении героев звали: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Головень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Козолуп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Димка, Жиган?</a:t>
            </a: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3074" name="Picture 2" descr="C:\Users\1\Desktop\на конкурс 1 школа\eQmUPZSOVsboORg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14554"/>
            <a:ext cx="284541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Книга и её герои (70)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повесть «Школа»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4876" y="2357430"/>
            <a:ext cx="4041775" cy="18573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какой повести  главных героев звали Галка, Юрий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Ваальд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Чубук, Борис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Гориков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4098" name="Picture 2" descr="C:\Users\1\Desktop\на конкурс 1 школа\6-1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54160" y="2174875"/>
            <a:ext cx="2846267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Книга и её герои (100)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8069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 «На графских развалинах»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4876" y="2500306"/>
            <a:ext cx="4041775" cy="192882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какой произведении   главных героев звали: Яшка, Валька, Дергач, Хрящ?</a:t>
            </a: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5122" name="Picture 2" descr="C:\Users\1\Desktop\на конкурс 1 школа\1007139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69329" y="2928933"/>
            <a:ext cx="1954877" cy="319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«Чук и Гек» (10)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2857520" cy="19970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Назовите фамилию семьи.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Серёгины</a:t>
            </a:r>
            <a:endParaRPr lang="ru-RU" sz="3600" dirty="0"/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8194" name="Picture 2" descr="C:\Users\1\Desktop\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62066" y="2214554"/>
            <a:ext cx="578648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«Чук и Гек» (30)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329114" cy="114300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передал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почтальон Чуку?</a:t>
            </a:r>
            <a:endParaRPr lang="ru-RU" sz="3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телеграмму</a:t>
            </a:r>
            <a:endParaRPr lang="ru-RU" sz="3600" dirty="0"/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7170" name="Picture 2" descr="C:\Users\1\Desktop\на конкурс 1 школа\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543936"/>
            <a:ext cx="5541973" cy="405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1\Desktop\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1" y="2643182"/>
            <a:ext cx="300039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«Чук и Гек» (50)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2285992"/>
            <a:ext cx="4040188" cy="160813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назывались горы, где работал отец мальчиков?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Синие</a:t>
            </a:r>
            <a:endParaRPr lang="ru-RU" sz="4000" dirty="0"/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6146" name="Picture 2" descr="C:\Users\1\Desktop\на конкурс 1 школа\03422070934733fe31934092eda0d855-800x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85992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«Чук и Гек» (70)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2928934"/>
            <a:ext cx="4040188" cy="11430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Кем работал папа Чука и Гека?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3608399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Отец этих двух братьев работал геологом. Его геологическая партия разведывала новые месторождения, а это приносило много пользы стране. Ведь всегда нужны в промышленности и в быту полезные ископаемые - различные руды, нефть, газ.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«Чук и Гек» (100)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317977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счастье – это каждый понимал по-своему. Но все вместе люди знали и понимали: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2071678"/>
            <a:ext cx="4041775" cy="275114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надо – честно жить. Много – трудиться. Крепко любить и беречь эту счастливую землю.</a:t>
            </a:r>
            <a:endParaRPr lang="ru-RU" sz="2800" dirty="0"/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чашка» (10)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даче под Москвой</a:t>
            </a:r>
            <a:endParaRPr lang="ru-RU" sz="3200" dirty="0"/>
          </a:p>
        </p:txBody>
      </p:sp>
      <p:pic>
        <p:nvPicPr>
          <p:cNvPr id="13" name="Содержимое 12" descr="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29242"/>
            <a:ext cx="5757874" cy="376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6314" y="1285860"/>
            <a:ext cx="4041775" cy="16430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решили провести отпуск главные герои?</a:t>
            </a:r>
          </a:p>
        </p:txBody>
      </p:sp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чашка» (30)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вертушку</a:t>
            </a:r>
            <a:endParaRPr lang="ru-RU" sz="3600" dirty="0"/>
          </a:p>
        </p:txBody>
      </p:sp>
      <p:pic>
        <p:nvPicPr>
          <p:cNvPr id="13" name="Содержимое 12" descr="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199" y="2786955"/>
            <a:ext cx="5607877" cy="378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929190" y="1214422"/>
            <a:ext cx="4041775" cy="17145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мастерили главные герои со своей дочкой?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Обыкновенная биография в необыкновенное время (10)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1928802"/>
            <a:ext cx="4040188" cy="17113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каком году и где родился Аркадий Гайдар?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214810" y="4286256"/>
            <a:ext cx="4470403" cy="164307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А.П. Гайдар  родился 22 января 1904 года в уездном городке Льгов Курской губернии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на конкурс 1 школа\11579_20230808_21114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4041775" cy="227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чашка» (50)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крыльцо</a:t>
            </a:r>
            <a:endParaRPr lang="ru-RU" sz="3600" dirty="0"/>
          </a:p>
        </p:txBody>
      </p:sp>
      <p:pic>
        <p:nvPicPr>
          <p:cNvPr id="13" name="Содержимое 12" descr="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08676"/>
            <a:ext cx="5614998" cy="400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57752" y="1214422"/>
            <a:ext cx="4041775" cy="21431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Куда спрятали ключ от дома папа со Светланой, уходя в поход?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чашка» (70)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9395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были военные учения</a:t>
            </a:r>
            <a:endParaRPr lang="ru-RU" sz="36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57752" y="2143116"/>
            <a:ext cx="4041775" cy="221457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в поле герои повести встретили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красноармейцев?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чашка» (100)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злые серые мыши</a:t>
            </a:r>
            <a:endParaRPr lang="ru-RU" sz="3200" dirty="0"/>
          </a:p>
        </p:txBody>
      </p:sp>
      <p:pic>
        <p:nvPicPr>
          <p:cNvPr id="13" name="Содержимое 12" descr="1676549567_gas-kvas-com-p-detskie-risunki-golubaya-chashka-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44938"/>
            <a:ext cx="4040188" cy="321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82258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виноват в том, что любимая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чашка Маруси разбилась? </a:t>
            </a:r>
          </a:p>
        </p:txBody>
      </p:sp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«Горячий камень» (10)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150019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старик зарабатывал свой хлеб? 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0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28860" y="3214686"/>
            <a:ext cx="4468816" cy="337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18224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плел корзины, подшивал валенки, сторожил колхозный сад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«Горячий камень» (30)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0367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Ивашка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обнаружил на болоте ? 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камень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1676124710_gas-kvas-com-p-goryachii-kamen-risunok-raskraska-24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937986"/>
            <a:ext cx="4041775" cy="242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«Горячий камень» (50)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75114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Ивашка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захотел вернуть старику ?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молодость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15" name="Содержимое 14" descr="016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3438" y="2285992"/>
            <a:ext cx="4041775" cy="303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«Горячий камень» (70)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186370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Сколько лет было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Ивашке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572132" y="1535113"/>
            <a:ext cx="311466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восемь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9218" name="Picture 2" descr="C:\Users\1\Desktop\на конкурс 1 школа\14251422171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285992"/>
            <a:ext cx="628909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«Горячий камень» (100)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67970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Прошло много лет, что произошло с камнем?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b="0" dirty="0" smtClean="0"/>
              <a:t> </a:t>
            </a:r>
            <a:r>
              <a:rPr lang="ru-RU" sz="1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камень так и лежит неразбитым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5336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634853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«Тимур и его команда» (10)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чердаке</a:t>
            </a:r>
            <a:endParaRPr lang="ru-RU" sz="3600" dirty="0"/>
          </a:p>
        </p:txBody>
      </p:sp>
      <p:pic>
        <p:nvPicPr>
          <p:cNvPr id="13" name="Содержимое 12" descr="1673575439_flomaster-club-p-timur-i-yego-komanda-risunok-oboi-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2293" y="2174875"/>
            <a:ext cx="3650002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46539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Где располагалась штаб-квартира тимуровцев?</a:t>
            </a:r>
          </a:p>
        </p:txBody>
      </p:sp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«Тимур и его команда» (30)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аккордеоне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60826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каком музыкальном инструменте играла сестра Жени  Ольга?</a:t>
            </a: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13314" name="Picture 2" descr="C:\Users\1\Desktop\на конкурс 1 школа\main_589160_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1485"/>
            <a:ext cx="4040188" cy="267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Обыкновенная биография в необыкновенное время (30)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2071678"/>
            <a:ext cx="4040188" cy="200026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</a:rPr>
              <a:t>Кто из великих русских поэтов приходился Аркадию Гайдару дальним родственником?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6314" y="1857364"/>
            <a:ext cx="4041775" cy="1714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Мать Аркадия Гайдара (урожденного Голикова) происходила из дворянской семьи и приходилась дальней родней Лермонтову</a:t>
            </a:r>
            <a:endParaRPr lang="ru-RU" dirty="0"/>
          </a:p>
        </p:txBody>
      </p:sp>
      <p:pic>
        <p:nvPicPr>
          <p:cNvPr id="4098" name="Picture 2" descr="C:\Users\1\Desktop\на конкурс 1 школа\1644989922_6-fikiwiki-com-p-kartinki-portret-lermontova-v-khoroshem-ka-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66759"/>
            <a:ext cx="3756023" cy="256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72140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«Тимур и его команда» (50)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08135"/>
          </a:xfrm>
        </p:spPr>
        <p:txBody>
          <a:bodyPr>
            <a:no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дома, из которых люди ушли</a:t>
            </a:r>
          </a:p>
          <a:p>
            <a:pPr algn="ctr" eaLnBrk="0" hangingPunct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Красную Армию, на дома, в которых были погибшие красноармейцы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53682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какие дома ставили звезды ребята из команды Тимура?</a:t>
            </a: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12290" name="Picture 2" descr="C:\Users\1\Desktop\на конкурс 1 школа\1676387118_gas-kvas-com-p-detskii-risunok-timur-i-yego-komanda-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50450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«Тимур и его команда» (70)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806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совершала по ночам налеты на сады мирных жителей, днем играла в карты</a:t>
            </a:r>
            <a:endParaRPr lang="ru-RU" sz="2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46525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проводила время шайка Михаила Квакина?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11266" name="Picture 2" descr="C:\Users\1\Desktop\на конкурс 1 школа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000372"/>
            <a:ext cx="2743999" cy="328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«Тимур и его команда» (100)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806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командир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бронедивизиона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полковник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10820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Назовите воинскую должность и воинское звание отца Ольги и Жени</a:t>
            </a:r>
          </a:p>
        </p:txBody>
      </p:sp>
      <p:pic>
        <p:nvPicPr>
          <p:cNvPr id="12" name="Picture 2" descr="C:\Users\1\Desktop\на конкурс 1 школа\1614555874_1-p-kartinka-zvezdi-na-belom-fone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  <p:pic>
        <p:nvPicPr>
          <p:cNvPr id="10243" name="Picture 3" descr="C:\Users\1\Desktop\на конкурс 1 школа\163384.750x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714620"/>
            <a:ext cx="2560706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285860"/>
            <a:ext cx="6329378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1\Desktop\для грамот\Новая папка\1659453965_6-kartinkin-net-p-ucheniki-kartinki-na-prozrachnom-fone-kras-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496"/>
            <a:ext cx="4038600" cy="3735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Обыкновенная биография в необыкновенное время (50)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2214554"/>
            <a:ext cx="4040188" cy="27146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Назовите город, где Гайдар учился и ушел на гражданскую войну?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4876" y="528638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Арзамас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на конкурс 1 школа\64f9fa4e8274161f4403ae3f.1600x1200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28802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Обыкновенная биография в необыкновенное время (70)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2285992"/>
            <a:ext cx="4040188" cy="21431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Сколько лет было А.Гайдару, когда он командовал полком?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171448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 лет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на конкурс 1 школа\bc07ea81d888d0b1b6cc0ed32c65de6e_10785_1000_1000_re111090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428868"/>
            <a:ext cx="3161030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Обыкновенная биография в необыкновенное время (100)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2285992"/>
            <a:ext cx="4040188" cy="20002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и где  погиб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 Гайдар?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857620" y="4572008"/>
            <a:ext cx="4041775" cy="16398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Аркадий Гайдар погиб в 1941 году недалеко от села Лепляво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Каневского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Черкасской области</a:t>
            </a:r>
            <a:endParaRPr lang="ru-RU" dirty="0"/>
          </a:p>
        </p:txBody>
      </p:sp>
      <p:pic>
        <p:nvPicPr>
          <p:cNvPr id="3075" name="Picture 3" descr="C:\Users\1\Desktop\на конкурс 1 школа\1710159583_bogatyr-club-rdqf-p-fon-dlya-prezentatsii-o-pisatele-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4041775" cy="245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Знаете ли вы? (10)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857752" y="1357298"/>
            <a:ext cx="4040188" cy="225107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каком городе жили главные герои «Чук и Гек»?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00034" y="164305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 Москве</a:t>
            </a:r>
            <a:endParaRPr lang="ru-RU" sz="3600" dirty="0"/>
          </a:p>
        </p:txBody>
      </p:sp>
      <p:pic>
        <p:nvPicPr>
          <p:cNvPr id="4098" name="Picture 2" descr="C:\Users\1\Desktop\на конкурс 1 школа\03422070934733fe31934092eda0d855-800x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4756155" cy="356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Знаете ли вы? (30)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ультиматум</a:t>
            </a:r>
            <a:endParaRPr lang="ru-RU" sz="36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57752" y="2857496"/>
            <a:ext cx="4041775" cy="17145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отправила команда Тимура шайке Квакина?</a:t>
            </a:r>
            <a:endParaRPr lang="ru-RU" sz="3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на конкурс 1 школа\522910-timur-i-ego-komanda-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9738" y="2174875"/>
            <a:ext cx="3195112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1\Desktop\на конкурс 1 школа\1614555874_1-p-kartinka-zvezdi-na-belom-fone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500702"/>
            <a:ext cx="11355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1134</Words>
  <Application>Microsoft Office PowerPoint</Application>
  <PresentationFormat>Экран (4:3)</PresentationFormat>
  <Paragraphs>178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Викторина «По страницам жизни и творчества Аркадия Гайдара»</vt:lpstr>
      <vt:lpstr>Аркадий Петрович Гайдар</vt:lpstr>
      <vt:lpstr>1. Обыкновенная биография в необыкновенное время (10)</vt:lpstr>
      <vt:lpstr>1. Обыкновенная биография в необыкновенное время (30)</vt:lpstr>
      <vt:lpstr>1. Обыкновенная биография в необыкновенное время (50)</vt:lpstr>
      <vt:lpstr>1. Обыкновенная биография в необыкновенное время (70)</vt:lpstr>
      <vt:lpstr>1. Обыкновенная биография в необыкновенное время (100)</vt:lpstr>
      <vt:lpstr>2. Знаете ли вы? (10)</vt:lpstr>
      <vt:lpstr>2. Знаете ли вы? (30)</vt:lpstr>
      <vt:lpstr>2. Знаете ли вы? (50)</vt:lpstr>
      <vt:lpstr>2. Знаете ли вы? (70)</vt:lpstr>
      <vt:lpstr>2. Знаете ли вы? (100)</vt:lpstr>
      <vt:lpstr>3. Штрихи к портрету (10)</vt:lpstr>
      <vt:lpstr>3. Штрихи к портрету (30)</vt:lpstr>
      <vt:lpstr>3. Штрихи к портрету (50)</vt:lpstr>
      <vt:lpstr>3. Штрихи к портрету (70)</vt:lpstr>
      <vt:lpstr>3. Штрихи к портрету (100)</vt:lpstr>
      <vt:lpstr>4. Книга и её герои (10)</vt:lpstr>
      <vt:lpstr>4. Книга и её герои (30)</vt:lpstr>
      <vt:lpstr>4. Книга и её герои (50)</vt:lpstr>
      <vt:lpstr>4. Книга и её герои (70)</vt:lpstr>
      <vt:lpstr>4. Книга и её герои (100)</vt:lpstr>
      <vt:lpstr>5. «Чук и Гек» (10)</vt:lpstr>
      <vt:lpstr>5. «Чук и Гек» (30)</vt:lpstr>
      <vt:lpstr>5. «Чук и Гек» (50)</vt:lpstr>
      <vt:lpstr>5. «Чук и Гек» (70)</vt:lpstr>
      <vt:lpstr>5. «Чук и Гек» (100)</vt:lpstr>
      <vt:lpstr>6. «Голубая чашка» (10)</vt:lpstr>
      <vt:lpstr>6. «Голубая чашка» (30)</vt:lpstr>
      <vt:lpstr>6. «Голубая чашка» (50)</vt:lpstr>
      <vt:lpstr>6. «Голубая чашка» (70)</vt:lpstr>
      <vt:lpstr>6. «Голубая чашка» (100)</vt:lpstr>
      <vt:lpstr>7. «Горячий камень» (10)</vt:lpstr>
      <vt:lpstr>7. «Горячий камень» (30)</vt:lpstr>
      <vt:lpstr>7. «Горячий камень» (50)</vt:lpstr>
      <vt:lpstr>7. «Горячий камень» (70)</vt:lpstr>
      <vt:lpstr>7. «Горячий камень» (100)</vt:lpstr>
      <vt:lpstr>8. «Тимур и его команда» (10)</vt:lpstr>
      <vt:lpstr>8. «Тимур и его команда» (30)</vt:lpstr>
      <vt:lpstr>8. «Тимур и его команда» (50)</vt:lpstr>
      <vt:lpstr>8. «Тимур и его команда» (70)</vt:lpstr>
      <vt:lpstr>8. «Тимур и его команда» (100)</vt:lpstr>
      <vt:lpstr>МОЛОДЦЫ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53</cp:revision>
  <dcterms:created xsi:type="dcterms:W3CDTF">2024-05-04T09:49:15Z</dcterms:created>
  <dcterms:modified xsi:type="dcterms:W3CDTF">2024-05-10T10:59:25Z</dcterms:modified>
</cp:coreProperties>
</file>