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125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D0995FF3-E4FC-45D0-A576-7F93871A02C5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E111F623-4BF3-46FE-B8AA-DA8D6CD6E671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7722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95FF3-E4FC-45D0-A576-7F93871A02C5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1F623-4BF3-46FE-B8AA-DA8D6CD6E6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2236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95FF3-E4FC-45D0-A576-7F93871A02C5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1F623-4BF3-46FE-B8AA-DA8D6CD6E671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71469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95FF3-E4FC-45D0-A576-7F93871A02C5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1F623-4BF3-46FE-B8AA-DA8D6CD6E671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09336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95FF3-E4FC-45D0-A576-7F93871A02C5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1F623-4BF3-46FE-B8AA-DA8D6CD6E6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38114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95FF3-E4FC-45D0-A576-7F93871A02C5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1F623-4BF3-46FE-B8AA-DA8D6CD6E671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1487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95FF3-E4FC-45D0-A576-7F93871A02C5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1F623-4BF3-46FE-B8AA-DA8D6CD6E671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91171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95FF3-E4FC-45D0-A576-7F93871A02C5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1F623-4BF3-46FE-B8AA-DA8D6CD6E671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17522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95FF3-E4FC-45D0-A576-7F93871A02C5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1F623-4BF3-46FE-B8AA-DA8D6CD6E671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8817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95FF3-E4FC-45D0-A576-7F93871A02C5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1F623-4BF3-46FE-B8AA-DA8D6CD6E6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8756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95FF3-E4FC-45D0-A576-7F93871A02C5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1F623-4BF3-46FE-B8AA-DA8D6CD6E671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4485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95FF3-E4FC-45D0-A576-7F93871A02C5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1F623-4BF3-46FE-B8AA-DA8D6CD6E6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1385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95FF3-E4FC-45D0-A576-7F93871A02C5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1F623-4BF3-46FE-B8AA-DA8D6CD6E671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4569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95FF3-E4FC-45D0-A576-7F93871A02C5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1F623-4BF3-46FE-B8AA-DA8D6CD6E671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9371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95FF3-E4FC-45D0-A576-7F93871A02C5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1F623-4BF3-46FE-B8AA-DA8D6CD6E6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4416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95FF3-E4FC-45D0-A576-7F93871A02C5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1F623-4BF3-46FE-B8AA-DA8D6CD6E671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4649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95FF3-E4FC-45D0-A576-7F93871A02C5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1F623-4BF3-46FE-B8AA-DA8D6CD6E6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2323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0995FF3-E4FC-45D0-A576-7F93871A02C5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111F623-4BF3-46FE-B8AA-DA8D6CD6E6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6020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92398" y="3163903"/>
            <a:ext cx="6815669" cy="1515533"/>
          </a:xfrm>
        </p:spPr>
        <p:txBody>
          <a:bodyPr/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Методологическое значение философских категорий бытия и развития современной науки и военного дела.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605752" y="6064366"/>
            <a:ext cx="5274101" cy="379565"/>
          </a:xfrm>
        </p:spPr>
        <p:txBody>
          <a:bodyPr>
            <a:noAutofit/>
          </a:bodyPr>
          <a:lstStyle/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к-т 324 учебной группы Ретровский А.А.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0910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Методологическое значение философской категории развития для военного </a:t>
            </a:r>
            <a:r>
              <a:rPr lang="ru-RU" sz="3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дела</a:t>
            </a:r>
            <a:r>
              <a:rPr lang="en-US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Чем важно для нас понимание и умелое использование законов материалистической диалектики?;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противоречие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внутренние противоречия и сама война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общественное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явление;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методологическое значение закона отрицания отрицания;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81011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Методологическое значение философской категории развития для военного дела</a:t>
            </a:r>
            <a:r>
              <a:rPr lang="en-US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важно для нас понимание и умелое использование законов материалистической диалектики? В многообразной системе законов развития объективного мира особое место занимают основные законы диалектики. Они называются основными потому, что выражают всеобщие стороны и черты развития и отвечают на важнейшие корен­ные вопросы: что является источником развития, каким обра­зом и в каком направлении оно совершается. Основные законы материалистической диалектики обра­зуют систему, создающую относительно целостную картину не только развития материального мира, но и процесса его познания. Являясь по своему характеру объективными и все­общими, они находят проявление и в такой специфиче­ской сфере общественной жизни, как военное дело, и, следова­тельно, в познавательно-практической деятельности команд­ных кадров.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умелое использование требований, вытекаю­щих из содержания основных законов диалектики, позволяют командному составу успешнее решать задачи повышения боеготовности вооруженных сил, совершенствования процесса обучения и воспитания личного состава, управления войска­ми в бою. Важнейшим условием понимания процесса развития яв­ляется определение его источников, двигательной силы.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01819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понимания сущности и механизма действия закона единства и борьбы противоположностей необходимо выяснить исходные понятия: «тождество», «различие», «противополож­ность» и «противоречие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Различие обозначает отношение неравенства, неодинако­вость сторон объекта или нескольких объектов (предметов, явлений, процессов). Сторонами различия являются свойства, тенденции, совпадающие друг с другом. Этот диалектиче­ский взгляд многократно подтверждается наукой. Например, даже однотипные, элементарные частицы неорганической природы не тождественны. Еще большие различия имеются в органической природе, в общественной жизни, в военном деле.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51"/>
          <a:stretch/>
        </p:blipFill>
        <p:spPr>
          <a:xfrm>
            <a:off x="1295401" y="732887"/>
            <a:ext cx="2681377" cy="15621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7697" y="732887"/>
            <a:ext cx="2628900" cy="15621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031" y="732886"/>
            <a:ext cx="2628900" cy="1562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6393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1" y="1784390"/>
            <a:ext cx="9601196" cy="492985"/>
          </a:xfrm>
        </p:spPr>
        <p:txBody>
          <a:bodyPr>
            <a:normAutofit fontScale="90000"/>
          </a:bodyPr>
          <a:lstStyle/>
          <a:p>
            <a:r>
              <a:rPr lang="ru-RU" sz="4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Противоречие — источник развития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369415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en-US" dirty="0" smtClean="0"/>
              <a:t>     </a:t>
            </a:r>
            <a:r>
              <a:rPr lang="ru-RU" dirty="0" smtClean="0"/>
              <a:t>Проблемы </a:t>
            </a:r>
            <a:r>
              <a:rPr lang="ru-RU" dirty="0"/>
              <a:t>противоречия и связанного с ним источника развития занимают одно из центральных мест в философии и науке. Противоре­чие как взаимоотношение противоположностей имеет три со­стояния:</a:t>
            </a:r>
            <a:endParaRPr lang="en-US" dirty="0"/>
          </a:p>
          <a:p>
            <a:pPr algn="just"/>
            <a:r>
              <a:rPr lang="ru-RU" dirty="0"/>
              <a:t> 1) взаимополагание, единство противоположностей; </a:t>
            </a:r>
            <a:endParaRPr lang="en-US" dirty="0"/>
          </a:p>
          <a:p>
            <a:pPr algn="just"/>
            <a:r>
              <a:rPr lang="ru-RU" dirty="0"/>
              <a:t>2) взаимоисключение, борьба противоположностей; </a:t>
            </a:r>
            <a:endParaRPr lang="en-US" dirty="0"/>
          </a:p>
          <a:p>
            <a:pPr algn="just"/>
            <a:r>
              <a:rPr lang="ru-RU" dirty="0"/>
              <a:t>3) взаи­мопроникновение, переход одной противоположности в дру­гую.</a:t>
            </a:r>
            <a:endParaRPr lang="en-US" dirty="0"/>
          </a:p>
          <a:p>
            <a:pPr marL="0" indent="0" algn="just">
              <a:buNone/>
            </a:pPr>
            <a:r>
              <a:rPr lang="en-US" dirty="0" smtClean="0"/>
              <a:t>     </a:t>
            </a:r>
            <a:r>
              <a:rPr lang="ru-RU" dirty="0" smtClean="0"/>
              <a:t>Эти </a:t>
            </a:r>
            <a:r>
              <a:rPr lang="ru-RU" dirty="0"/>
              <a:t>три состояния и выражают сущность закона единст­ва и борьбы противоположностей. Современная война и вооруженная борьба - сложные и многогранные явления. Они характеризуются наличием множества различных противоречий, научная классификация которых имеет важное методологическое значение, как для военной науки, так и для практической деятельности команд­ных кадров.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96001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1" y="1327189"/>
            <a:ext cx="9601196" cy="872547"/>
          </a:xfrm>
        </p:spPr>
        <p:txBody>
          <a:bodyPr>
            <a:normAutofit fontScale="90000"/>
          </a:bodyPr>
          <a:lstStyle/>
          <a:p>
            <a:r>
              <a:rPr lang="ru-RU" sz="4000" dirty="0">
                <a:solidFill>
                  <a:schemeClr val="tx2"/>
                </a:solidFill>
              </a:rPr>
              <a:t>Внутренние противоречия и сама война как общественное </a:t>
            </a:r>
            <a:r>
              <a:rPr lang="ru-RU" sz="4000" dirty="0" smtClean="0">
                <a:solidFill>
                  <a:schemeClr val="tx2"/>
                </a:solidFill>
              </a:rPr>
              <a:t>явление</a:t>
            </a:r>
            <a:r>
              <a:rPr lang="en-US" sz="4000" dirty="0" smtClean="0">
                <a:solidFill>
                  <a:schemeClr val="tx2"/>
                </a:solidFill>
              </a:rPr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Единство политического содержания и вооруженной борьбы в ней диалектично. Ведущая роль в нем принадлежит политическому содержанию войны. Однако вооруженное на­силие обладает высокой активностью и может оказывать су­щественное влияние на политическое содержание войны. В противоречивых отношениях находятся и другие элементы содержания войны. Многообразны и противоречия вооруженной борьбы: меж­ду средствами и способами ведения боя; между наступлением и обороной; между маневром и контрманевром; между огнем и движением; между сосредоточением и рассредоточением и др. Основным противоречием в боевой обстановке является противоречие между своими войсками и противником. Процесс ведения боевых действий характеризуется непре­рывным возникновением и. разрешением этих противоречий. Решение командира в боевых условиях — это не что иное, как мысленное разрешение противоречий боя.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09957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97479" y="621427"/>
            <a:ext cx="885070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chemeClr val="tx2"/>
                </a:solidFill>
              </a:rPr>
              <a:t>Методологическое значение закона отрицания отрицания</a:t>
            </a:r>
            <a:r>
              <a:rPr lang="en-US" sz="3600" dirty="0">
                <a:solidFill>
                  <a:schemeClr val="tx2"/>
                </a:solidFill>
              </a:rPr>
              <a:t>.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64566" y="1840656"/>
            <a:ext cx="6096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7200"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 отрицания отрицания, как и другие законы диалектики, выступает методологической базой познавательной и практической  деятельности командных кадров. Из него, прежде всего, исходит требование - всемерно поддерживать новое, прогрессивное и своевременно преодолевать старое, отжившее, не отвечающее современным условиям. Важное значение для деятельности командира имеет тре­бование преемственности, учет которого помогает ему бороть­ся как с некритическим отношением к достижениям прошлого, так и с нигилистическим отрицанием полученного наследия. Из него вытекает и такое требование к познавательной и практической деятельности, как необходимость бережного отношения к положительному опыту прошлого, умение извле­кать из него все ценное.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9024" y="1840657"/>
            <a:ext cx="3168501" cy="18136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9023" y="4128264"/>
            <a:ext cx="3168501" cy="1774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6741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90243" y="653755"/>
            <a:ext cx="108762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Роль категорий диалектики в развитии военной науки</a:t>
            </a:r>
            <a:r>
              <a:rPr lang="en-US" sz="3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328468" y="1491786"/>
            <a:ext cx="930790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 категорий диалектики немыслимо научное познание сложных процессов и такого специфического социального явления, как война  и военное дело. Необходимость при­менения категорий диалектики воен­ной наукой объясняется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indent="457200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во-первых, тем, что категории и по­нятия военной науки формируются под большим влиянием, а в ряде случаев и на основе категорий диалектики.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свою очередь, формирование философских категорий происходит в значительной мере под влиянием развития спе­циальных отраслей знании, в том числе и военных. Они дают обширный материал для обогащения и совершенствования ка­тегорий диалектики.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Во-вторых, необходимость применения категорий диалек­тики военной наукой объясняется тем, что в познании воен­ного дела используются категории и понятия не только воен­ной, но и других, смежных с нею частных естественных, тех­нических и общественных наук.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В-третьих, особенно велико значение категорий диалекти­ки для военной науки в периоды крутой ломки ее старых понятий, категорий. Чем глубже качественные изменения в теории и практике военного дела, тем большим изменениям подвергается система понятий и категорий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военной науки.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76421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0830" y="3704916"/>
            <a:ext cx="9713343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категорий диалек­тики военной наукой объясняется тем, что в познании воен­ного дела используются категории и понятия не только воен­ной, но и других, смежных с нею частных естественных, тех­нических и общественных наук. Особенно велико значение категорий диалекти­ки для военной науки в периоды крутой ломки ее старых понятий, категорий. Чем глубже качественные изменения в теории и практике военного дела, тем большим изменениям подвергается система понятий и категорий военной науки.</a:t>
            </a:r>
            <a:b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298" y="1119277"/>
            <a:ext cx="3209027" cy="225094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5693" y="1119277"/>
            <a:ext cx="3132707" cy="2250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3469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58</TotalTime>
  <Words>762</Words>
  <Application>Microsoft Office PowerPoint</Application>
  <PresentationFormat>Широкоэкранный</PresentationFormat>
  <Paragraphs>29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Garamond</vt:lpstr>
      <vt:lpstr>Times New Roman</vt:lpstr>
      <vt:lpstr>Натуральные материалы</vt:lpstr>
      <vt:lpstr>Методологическое значение философских категорий бытия и развития современной науки и военного дела.</vt:lpstr>
      <vt:lpstr>Методологическое значение философской категории развития для военного дела. </vt:lpstr>
      <vt:lpstr>Методологическое значение философской категории развития для военного дела.</vt:lpstr>
      <vt:lpstr>Презентация PowerPoint</vt:lpstr>
      <vt:lpstr>Противоречие — источник развития  </vt:lpstr>
      <vt:lpstr>Внутренние противоречия и сама война как общественное явление. 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11</cp:revision>
  <dcterms:created xsi:type="dcterms:W3CDTF">2024-04-17T13:21:06Z</dcterms:created>
  <dcterms:modified xsi:type="dcterms:W3CDTF">2024-04-17T14:20:25Z</dcterms:modified>
</cp:coreProperties>
</file>