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4008" r:id="rId2"/>
  </p:sldMasterIdLst>
  <p:notesMasterIdLst>
    <p:notesMasterId r:id="rId11"/>
  </p:notesMasterIdLst>
  <p:sldIdLst>
    <p:sldId id="452" r:id="rId3"/>
    <p:sldId id="341" r:id="rId4"/>
    <p:sldId id="465" r:id="rId5"/>
    <p:sldId id="466" r:id="rId6"/>
    <p:sldId id="472" r:id="rId7"/>
    <p:sldId id="473" r:id="rId8"/>
    <p:sldId id="467" r:id="rId9"/>
    <p:sldId id="468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рослав Дмитрие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BEF"/>
    <a:srgbClr val="66FF66"/>
    <a:srgbClr val="203864"/>
    <a:srgbClr val="004A65"/>
    <a:srgbClr val="FFC000"/>
    <a:srgbClr val="F3725C"/>
    <a:srgbClr val="ED7D31"/>
    <a:srgbClr val="4472C4"/>
    <a:srgbClr val="5B9BD5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6416" autoAdjust="0"/>
  </p:normalViewPr>
  <p:slideViewPr>
    <p:cSldViewPr snapToGrid="0">
      <p:cViewPr varScale="1">
        <p:scale>
          <a:sx n="70" d="100"/>
          <a:sy n="70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69BB3-BE73-4025-AE2B-64E4576A895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0A15BD-90A2-4F86-B2E4-88A6955C558B}">
      <dgm:prSet phldrT="[Текст]"/>
      <dgm:spPr>
        <a:solidFill>
          <a:schemeClr val="bg1">
            <a:lumMod val="65000"/>
          </a:schemeClr>
        </a:solidFill>
        <a:effectLst>
          <a:softEdge rad="25400"/>
        </a:effectLst>
      </dgm:spPr>
      <dgm:t>
        <a:bodyPr/>
        <a:lstStyle/>
        <a:p>
          <a:r>
            <a:rPr lang="ru-RU" b="1" i="0" dirty="0">
              <a:solidFill>
                <a:schemeClr val="tx1"/>
              </a:solidFill>
            </a:rPr>
            <a:t>Диалектический отказ</a:t>
          </a:r>
        </a:p>
        <a:p>
          <a:r>
            <a:rPr lang="ru-RU" b="1" i="0" dirty="0">
              <a:solidFill>
                <a:schemeClr val="tx1"/>
              </a:solidFill>
            </a:rPr>
            <a:t/>
          </a:r>
          <a:br>
            <a:rPr lang="ru-RU" b="1" i="0" dirty="0">
              <a:solidFill>
                <a:schemeClr val="tx1"/>
              </a:solidFill>
            </a:rPr>
          </a:br>
          <a:r>
            <a:rPr lang="ru-RU" b="0" i="0" dirty="0">
              <a:solidFill>
                <a:schemeClr val="tx1"/>
              </a:solidFill>
            </a:rPr>
            <a:t>Расширение понимания субъекта, когда к человеку прибавляются иные субъекты, относимые к объектам в рамках традиционного понимания. Носителей субъектности становится больше.</a:t>
          </a:r>
        </a:p>
      </dgm:t>
    </dgm:pt>
    <dgm:pt modelId="{3F6D74DA-4166-4805-9F9A-4A32A26A1D5F}" type="parTrans" cxnId="{FAF88061-6EA1-4D76-B53F-A61A7988760B}">
      <dgm:prSet/>
      <dgm:spPr/>
      <dgm:t>
        <a:bodyPr/>
        <a:lstStyle/>
        <a:p>
          <a:endParaRPr lang="ru-RU"/>
        </a:p>
      </dgm:t>
    </dgm:pt>
    <dgm:pt modelId="{060B52F4-4001-47DD-A9CC-C52CC770FA6D}" type="sibTrans" cxnId="{FAF88061-6EA1-4D76-B53F-A61A7988760B}">
      <dgm:prSet/>
      <dgm:spPr/>
      <dgm:t>
        <a:bodyPr/>
        <a:lstStyle/>
        <a:p>
          <a:endParaRPr lang="ru-RU"/>
        </a:p>
      </dgm:t>
    </dgm:pt>
    <dgm:pt modelId="{F113C0BF-0238-4F26-B7F5-26BA17E5FA25}">
      <dgm:prSet/>
      <dgm:spPr>
        <a:solidFill>
          <a:schemeClr val="bg1">
            <a:lumMod val="65000"/>
          </a:schemeClr>
        </a:solidFill>
        <a:ln cap="rnd">
          <a:solidFill>
            <a:schemeClr val="tx1"/>
          </a:solidFill>
        </a:ln>
        <a:effectLst>
          <a:softEdge rad="25400"/>
        </a:effectLst>
      </dgm:spPr>
      <dgm:t>
        <a:bodyPr/>
        <a:lstStyle/>
        <a:p>
          <a:r>
            <a:rPr lang="ru-RU" b="1" i="0" dirty="0">
              <a:solidFill>
                <a:schemeClr val="tx1"/>
              </a:solidFill>
            </a:rPr>
            <a:t>Радикальный отказ от идеи субъекта</a:t>
          </a:r>
        </a:p>
        <a:p>
          <a:endParaRPr lang="ru-RU" b="1" i="0" dirty="0">
            <a:solidFill>
              <a:schemeClr val="tx1"/>
            </a:solidFill>
          </a:endParaRPr>
        </a:p>
        <a:p>
          <a:r>
            <a:rPr lang="ru-RU" b="0" i="0" dirty="0">
              <a:solidFill>
                <a:schemeClr val="tx1"/>
              </a:solidFill>
            </a:rPr>
            <a:t>«“Личность” в качестве абсолютной ценности… какой ее выковала вся западная традиция в организаторском мифе о Субъекте… эта личность отсутствует, она мертва… И именно эта отсутствующая личность, эта утерянная инстанция стремится “персонализироваться”».</a:t>
          </a:r>
        </a:p>
      </dgm:t>
    </dgm:pt>
    <dgm:pt modelId="{631E10DE-CB31-40DC-834E-00A15393822F}" type="parTrans" cxnId="{4EEDF5B4-2089-4457-A9CF-70002BFA16FE}">
      <dgm:prSet/>
      <dgm:spPr/>
      <dgm:t>
        <a:bodyPr/>
        <a:lstStyle/>
        <a:p>
          <a:endParaRPr lang="ru-RU"/>
        </a:p>
      </dgm:t>
    </dgm:pt>
    <dgm:pt modelId="{A0790A40-A881-470B-9B00-36E3B9437FE3}" type="sibTrans" cxnId="{4EEDF5B4-2089-4457-A9CF-70002BFA16FE}">
      <dgm:prSet/>
      <dgm:spPr/>
      <dgm:t>
        <a:bodyPr/>
        <a:lstStyle/>
        <a:p>
          <a:endParaRPr lang="ru-RU"/>
        </a:p>
      </dgm:t>
    </dgm:pt>
    <dgm:pt modelId="{4699BC1A-841E-47DC-AD08-B0C541722C63}">
      <dgm:prSet phldrT="[Текст]"/>
      <dgm:spPr>
        <a:solidFill>
          <a:schemeClr val="bg1">
            <a:lumMod val="65000"/>
          </a:schemeClr>
        </a:solidFill>
        <a:effectLst>
          <a:softEdge rad="25400"/>
        </a:effectLst>
      </dgm:spPr>
      <dgm:t>
        <a:bodyPr/>
        <a:lstStyle/>
        <a:p>
          <a:r>
            <a:rPr lang="ru-RU" b="1" i="0" dirty="0">
              <a:solidFill>
                <a:schemeClr val="tx1"/>
              </a:solidFill>
            </a:rPr>
            <a:t>Обоснование «возвращения субъекта»</a:t>
          </a:r>
        </a:p>
        <a:p>
          <a:r>
            <a:rPr lang="ru-RU" b="1" i="0" dirty="0">
              <a:solidFill>
                <a:schemeClr val="tx1"/>
              </a:solidFill>
            </a:rPr>
            <a:t/>
          </a:r>
          <a:br>
            <a:rPr lang="ru-RU" b="1" i="0" dirty="0">
              <a:solidFill>
                <a:schemeClr val="tx1"/>
              </a:solidFill>
            </a:rPr>
          </a:br>
          <a:r>
            <a:rPr lang="ru-RU" b="0" i="0" dirty="0">
              <a:solidFill>
                <a:schemeClr val="tx1"/>
              </a:solidFill>
            </a:rPr>
            <a:t>В современной философии реализуется двумя путями: во-первых, ограниченное (в сравнении с классической философией) понимание субъекта и, во-вторых, выдвижение аргументов против идеи «смерти субъекта». </a:t>
          </a:r>
        </a:p>
      </dgm:t>
    </dgm:pt>
    <dgm:pt modelId="{56CB88EA-C8D5-4CA9-913B-D114C7A2C03C}" type="parTrans" cxnId="{50B4E630-6A77-4879-84A6-BDA8E9347F2E}">
      <dgm:prSet/>
      <dgm:spPr/>
      <dgm:t>
        <a:bodyPr/>
        <a:lstStyle/>
        <a:p>
          <a:endParaRPr lang="ru-RU"/>
        </a:p>
      </dgm:t>
    </dgm:pt>
    <dgm:pt modelId="{A2B20888-260B-4E79-87FA-3C2CAC3A88FD}" type="sibTrans" cxnId="{50B4E630-6A77-4879-84A6-BDA8E9347F2E}">
      <dgm:prSet/>
      <dgm:spPr/>
      <dgm:t>
        <a:bodyPr/>
        <a:lstStyle/>
        <a:p>
          <a:endParaRPr lang="ru-RU"/>
        </a:p>
      </dgm:t>
    </dgm:pt>
    <dgm:pt modelId="{8CB90B6D-729F-4F3D-BE38-4C7894BC9EAC}" type="pres">
      <dgm:prSet presAssocID="{0EE69BB3-BE73-4025-AE2B-64E4576A89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28BD68-D903-4259-9571-DBA055F7BE00}" type="pres">
      <dgm:prSet presAssocID="{F113C0BF-0238-4F26-B7F5-26BA17E5FA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B28E4-FC02-4D17-9211-4B8BED17B7CC}" type="pres">
      <dgm:prSet presAssocID="{A0790A40-A881-470B-9B00-36E3B9437FE3}" presName="sibTrans" presStyleCnt="0"/>
      <dgm:spPr/>
    </dgm:pt>
    <dgm:pt modelId="{5A090AF3-A8AA-4F83-8B9B-39926319A423}" type="pres">
      <dgm:prSet presAssocID="{B20A15BD-90A2-4F86-B2E4-88A6955C55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FC58BA-E2DC-4874-A702-564BBAFD6669}" type="pres">
      <dgm:prSet presAssocID="{060B52F4-4001-47DD-A9CC-C52CC770FA6D}" presName="sibTrans" presStyleCnt="0"/>
      <dgm:spPr/>
    </dgm:pt>
    <dgm:pt modelId="{46F9BF83-191B-41DC-A381-B07205E37D79}" type="pres">
      <dgm:prSet presAssocID="{4699BC1A-841E-47DC-AD08-B0C541722C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DF5B4-2089-4457-A9CF-70002BFA16FE}" srcId="{0EE69BB3-BE73-4025-AE2B-64E4576A895D}" destId="{F113C0BF-0238-4F26-B7F5-26BA17E5FA25}" srcOrd="0" destOrd="0" parTransId="{631E10DE-CB31-40DC-834E-00A15393822F}" sibTransId="{A0790A40-A881-470B-9B00-36E3B9437FE3}"/>
    <dgm:cxn modelId="{B63D10C4-6EC4-469F-B9AE-59CAC7D19D73}" type="presOf" srcId="{F113C0BF-0238-4F26-B7F5-26BA17E5FA25}" destId="{0428BD68-D903-4259-9571-DBA055F7BE00}" srcOrd="0" destOrd="0" presId="urn:microsoft.com/office/officeart/2005/8/layout/default#1"/>
    <dgm:cxn modelId="{B50F476D-5D64-4DAA-BFCB-0E2EBB9AB1CF}" type="presOf" srcId="{B20A15BD-90A2-4F86-B2E4-88A6955C558B}" destId="{5A090AF3-A8AA-4F83-8B9B-39926319A423}" srcOrd="0" destOrd="0" presId="urn:microsoft.com/office/officeart/2005/8/layout/default#1"/>
    <dgm:cxn modelId="{45FB6D16-32B8-4946-A037-9B9CB9518282}" type="presOf" srcId="{0EE69BB3-BE73-4025-AE2B-64E4576A895D}" destId="{8CB90B6D-729F-4F3D-BE38-4C7894BC9EAC}" srcOrd="0" destOrd="0" presId="urn:microsoft.com/office/officeart/2005/8/layout/default#1"/>
    <dgm:cxn modelId="{10C2695D-6B85-4421-B720-8D9D10A41DCE}" type="presOf" srcId="{4699BC1A-841E-47DC-AD08-B0C541722C63}" destId="{46F9BF83-191B-41DC-A381-B07205E37D79}" srcOrd="0" destOrd="0" presId="urn:microsoft.com/office/officeart/2005/8/layout/default#1"/>
    <dgm:cxn modelId="{FAF88061-6EA1-4D76-B53F-A61A7988760B}" srcId="{0EE69BB3-BE73-4025-AE2B-64E4576A895D}" destId="{B20A15BD-90A2-4F86-B2E4-88A6955C558B}" srcOrd="1" destOrd="0" parTransId="{3F6D74DA-4166-4805-9F9A-4A32A26A1D5F}" sibTransId="{060B52F4-4001-47DD-A9CC-C52CC770FA6D}"/>
    <dgm:cxn modelId="{50B4E630-6A77-4879-84A6-BDA8E9347F2E}" srcId="{0EE69BB3-BE73-4025-AE2B-64E4576A895D}" destId="{4699BC1A-841E-47DC-AD08-B0C541722C63}" srcOrd="2" destOrd="0" parTransId="{56CB88EA-C8D5-4CA9-913B-D114C7A2C03C}" sibTransId="{A2B20888-260B-4E79-87FA-3C2CAC3A88FD}"/>
    <dgm:cxn modelId="{B5F5BDC2-FB12-408E-940F-9B9679CCDA78}" type="presParOf" srcId="{8CB90B6D-729F-4F3D-BE38-4C7894BC9EAC}" destId="{0428BD68-D903-4259-9571-DBA055F7BE00}" srcOrd="0" destOrd="0" presId="urn:microsoft.com/office/officeart/2005/8/layout/default#1"/>
    <dgm:cxn modelId="{F8D4CB59-F888-4080-A9F4-50C34B1E062E}" type="presParOf" srcId="{8CB90B6D-729F-4F3D-BE38-4C7894BC9EAC}" destId="{488B28E4-FC02-4D17-9211-4B8BED17B7CC}" srcOrd="1" destOrd="0" presId="urn:microsoft.com/office/officeart/2005/8/layout/default#1"/>
    <dgm:cxn modelId="{7E1E7598-3AC8-4867-94BE-917DD2864517}" type="presParOf" srcId="{8CB90B6D-729F-4F3D-BE38-4C7894BC9EAC}" destId="{5A090AF3-A8AA-4F83-8B9B-39926319A423}" srcOrd="2" destOrd="0" presId="urn:microsoft.com/office/officeart/2005/8/layout/default#1"/>
    <dgm:cxn modelId="{E388E787-FB64-4595-8E91-E9660457C56E}" type="presParOf" srcId="{8CB90B6D-729F-4F3D-BE38-4C7894BC9EAC}" destId="{48FC58BA-E2DC-4874-A702-564BBAFD6669}" srcOrd="3" destOrd="0" presId="urn:microsoft.com/office/officeart/2005/8/layout/default#1"/>
    <dgm:cxn modelId="{348A5DA6-D1EF-4A0F-84FE-59627C53048F}" type="presParOf" srcId="{8CB90B6D-729F-4F3D-BE38-4C7894BC9EAC}" destId="{46F9BF83-191B-41DC-A381-B07205E37D7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28BD68-D903-4259-9571-DBA055F7BE00}">
      <dsp:nvSpPr>
        <dsp:cNvPr id="0" name=""/>
        <dsp:cNvSpPr/>
      </dsp:nvSpPr>
      <dsp:spPr>
        <a:xfrm>
          <a:off x="1042019" y="495"/>
          <a:ext cx="3939495" cy="2363697"/>
        </a:xfrm>
        <a:prstGeom prst="rect">
          <a:avLst/>
        </a:prstGeom>
        <a:solidFill>
          <a:schemeClr val="bg1">
            <a:lumMod val="65000"/>
          </a:schemeClr>
        </a:solidFill>
        <a:ln w="12700" cap="rnd" cmpd="sng" algn="ctr">
          <a:solidFill>
            <a:schemeClr val="tx1"/>
          </a:solidFill>
          <a:prstDash val="solid"/>
          <a:miter lim="800000"/>
        </a:ln>
        <a:effectLst>
          <a:softEdge rad="254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>Радикальный отказ от идеи субъекта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0" kern="1200" dirty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solidFill>
                <a:schemeClr val="tx1"/>
              </a:solidFill>
            </a:rPr>
            <a:t>«“Личность” в качестве абсолютной ценности… какой ее выковала вся западная традиция в организаторском мифе о Субъекте… эта личность отсутствует, она мертва… И именно эта отсутствующая личность, эта утерянная инстанция стремится “персонализироваться”».</a:t>
          </a:r>
        </a:p>
      </dsp:txBody>
      <dsp:txXfrm>
        <a:off x="1042019" y="495"/>
        <a:ext cx="3939495" cy="2363697"/>
      </dsp:txXfrm>
    </dsp:sp>
    <dsp:sp modelId="{5A090AF3-A8AA-4F83-8B9B-39926319A423}">
      <dsp:nvSpPr>
        <dsp:cNvPr id="0" name=""/>
        <dsp:cNvSpPr/>
      </dsp:nvSpPr>
      <dsp:spPr>
        <a:xfrm>
          <a:off x="5375464" y="495"/>
          <a:ext cx="3939495" cy="236369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254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>Диалектический отказ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/>
          </a:r>
          <a:br>
            <a:rPr lang="ru-RU" sz="1600" b="1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Расширение понимания субъекта, когда к человеку прибавляются иные субъекты, относимые к объектам в рамках традиционного понимания. Носителей субъектности становится больше.</a:t>
          </a:r>
        </a:p>
      </dsp:txBody>
      <dsp:txXfrm>
        <a:off x="5375464" y="495"/>
        <a:ext cx="3939495" cy="2363697"/>
      </dsp:txXfrm>
    </dsp:sp>
    <dsp:sp modelId="{46F9BF83-191B-41DC-A381-B07205E37D79}">
      <dsp:nvSpPr>
        <dsp:cNvPr id="0" name=""/>
        <dsp:cNvSpPr/>
      </dsp:nvSpPr>
      <dsp:spPr>
        <a:xfrm>
          <a:off x="3208742" y="2758142"/>
          <a:ext cx="3939495" cy="2363697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254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>Обоснование «возвращения субъекта»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/>
          </a:r>
          <a:br>
            <a:rPr lang="ru-RU" sz="1600" b="1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В современной философии реализуется двумя путями: во-первых, ограниченное (в сравнении с классической философией) понимание субъекта и, во-вторых, выдвижение аргументов против идеи «смерти субъекта». </a:t>
          </a:r>
        </a:p>
      </dsp:txBody>
      <dsp:txXfrm>
        <a:off x="3208742" y="2758142"/>
        <a:ext cx="3939495" cy="2363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2D716B9-C672-4ACC-8436-5E25F61C9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470F051-F993-47C6-8B6A-0EF3792F61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A073A1-32E8-4506-9ECA-A24E92EC601E}" type="datetimeFigureOut">
              <a:rPr lang="ru-RU"/>
              <a:pPr>
                <a:defRPr/>
              </a:pPr>
              <a:t>24.03.2024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18D58D7A-FA7D-40DE-B631-C51D93F0DB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3605256E-C2D5-40B5-B79E-4B3681865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232024-D329-4F08-80DB-93F28B7DA9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CB5AEB3-5811-43B0-A9B1-3484A6F99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EA2C3D-4A6D-46ED-AEC4-ABD43D450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8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982"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CB064-0FC0-476A-9D7A-A8B536ABFBE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21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7E732-27B5-47A4-9811-7DF0BED1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2CCE-8A2B-4FE5-BD6C-A762AD1E1BB8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DB3D17-BB1A-4033-BFC0-B378DB5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A69D99-9F6F-4797-824A-DCBFDD958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D877F-6D8D-45CB-9C53-9E5566976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67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DE16-A16E-4AB8-8C81-AAE36295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0EFE-6DF0-46F6-A6D1-888F45EE0D9E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E2173F-22F0-4370-B0F8-8C56A878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30D10A-7796-4F6B-8024-229872DD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B752-09BD-4684-B922-DCF48FE5F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4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6FD2CC-02DA-47E4-917C-328107AF0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4A71-1D38-4145-944F-888AA7540518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84E026-7600-49C3-B63A-0290DDB7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AA153A-AA62-489B-B851-B5EF0E2B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0DA9-19DC-4381-B1EC-FBA584B83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11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188923" y="523433"/>
            <a:ext cx="8067317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733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974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3288185" y="5963632"/>
            <a:ext cx="8915767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2"/>
                <a:ext cx="35593572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3577067" y="6182000"/>
            <a:ext cx="80056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SzPts val="1300"/>
              <a:buNone/>
              <a:defRPr sz="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11" y="-1"/>
            <a:ext cx="2937107" cy="596685"/>
            <a:chOff x="5575242" y="4696003"/>
            <a:chExt cx="2202830" cy="447514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97599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729820"/>
              <a:ext cx="2040837" cy="413697"/>
              <a:chOff x="1297954" y="981450"/>
              <a:chExt cx="5169293" cy="104813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981455"/>
                <a:ext cx="3476699" cy="10481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6" y="981450"/>
                <a:ext cx="1699501" cy="104812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96003"/>
              <a:ext cx="2199863" cy="304563"/>
              <a:chOff x="-5827153" y="604991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605058"/>
                <a:ext cx="10612202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9" y="604991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9933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69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5327915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73308" y="254401"/>
            <a:ext cx="406067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0C0C"/>
              </a:solidFill>
              <a:latin typeface="Candar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439907" y="233360"/>
            <a:ext cx="4362408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27491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0" y="-5"/>
            <a:ext cx="5327915" cy="894396"/>
            <a:chOff x="5575242" y="4472723"/>
            <a:chExt cx="3995936" cy="670797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3836328" cy="670797"/>
              <a:chOff x="-3249896" y="330075"/>
              <a:chExt cx="9717143" cy="1699511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-3249896" y="330085"/>
                <a:ext cx="8024552" cy="169950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3633437" cy="304567"/>
              <a:chOff x="-13827007" y="330075"/>
              <a:chExt cx="20275873" cy="1699591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13827007" y="330164"/>
                <a:ext cx="18612056" cy="1699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11088555" y="5963631"/>
            <a:ext cx="1107428" cy="894391"/>
            <a:chOff x="6974234" y="4472723"/>
            <a:chExt cx="830571" cy="670793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6974234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 flipH="1">
              <a:off x="7133842" y="4472723"/>
              <a:ext cx="670963" cy="670793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76" name="Google Shape;176;p10"/>
            <p:cNvGrpSpPr/>
            <p:nvPr/>
          </p:nvGrpSpPr>
          <p:grpSpPr>
            <a:xfrm flipH="1">
              <a:off x="6977201" y="4646738"/>
              <a:ext cx="827604" cy="304563"/>
              <a:chOff x="-5976328" y="330075"/>
              <a:chExt cx="4618324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976328" y="330142"/>
                <a:ext cx="2954508" cy="169950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-3057501" y="330075"/>
                <a:ext cx="1699497" cy="1699502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11433373" y="6182000"/>
            <a:ext cx="667936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  <p:sp>
        <p:nvSpPr>
          <p:cNvPr id="19" name="Google Shape;170;p10"/>
          <p:cNvSpPr/>
          <p:nvPr userDrawn="1"/>
        </p:nvSpPr>
        <p:spPr>
          <a:xfrm flipH="1">
            <a:off x="73308" y="254401"/>
            <a:ext cx="406067" cy="406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0C0C"/>
              </a:solidFill>
              <a:latin typeface="Candara"/>
            </a:endParaRPr>
          </a:p>
        </p:txBody>
      </p:sp>
      <p:sp>
        <p:nvSpPr>
          <p:cNvPr id="20" name="Google Shape;141;p8"/>
          <p:cNvSpPr txBox="1">
            <a:spLocks noGrp="1"/>
          </p:cNvSpPr>
          <p:nvPr>
            <p:ph type="title"/>
          </p:nvPr>
        </p:nvSpPr>
        <p:spPr>
          <a:xfrm>
            <a:off x="439907" y="233360"/>
            <a:ext cx="4362408" cy="4593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031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27503" cy="6858000"/>
          </a:xfrm>
          <a:prstGeom prst="rect">
            <a:avLst/>
          </a:prstGeom>
        </p:spPr>
      </p:pic>
      <p:sp>
        <p:nvSpPr>
          <p:cNvPr id="3" name="Google Shape;10;p2"/>
          <p:cNvSpPr/>
          <p:nvPr userDrawn="1"/>
        </p:nvSpPr>
        <p:spPr>
          <a:xfrm>
            <a:off x="3028229" y="877033"/>
            <a:ext cx="1686873" cy="577200"/>
          </a:xfrm>
          <a:prstGeom prst="triangle">
            <a:avLst>
              <a:gd name="adj" fmla="val 39716"/>
            </a:avLst>
          </a:pr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" name="Google Shape;11;p2"/>
          <p:cNvGrpSpPr/>
          <p:nvPr userDrawn="1"/>
        </p:nvGrpSpPr>
        <p:grpSpPr>
          <a:xfrm flipH="1">
            <a:off x="2927648" y="-9451"/>
            <a:ext cx="9264352" cy="6867451"/>
            <a:chOff x="939581" y="-7088"/>
            <a:chExt cx="7721817" cy="5150588"/>
          </a:xfrm>
          <a:pattFill prst="wdUpDiag">
            <a:fgClr>
              <a:schemeClr val="accent5"/>
            </a:fgClr>
            <a:bgClr>
              <a:schemeClr val="accent5">
                <a:lumMod val="75000"/>
              </a:schemeClr>
            </a:bgClr>
          </a:pattFill>
        </p:grpSpPr>
        <p:sp>
          <p:nvSpPr>
            <p:cNvPr id="5" name="Google Shape;12;p2"/>
            <p:cNvSpPr/>
            <p:nvPr/>
          </p:nvSpPr>
          <p:spPr>
            <a:xfrm>
              <a:off x="939581" y="0"/>
              <a:ext cx="2585419" cy="5143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sp>
          <p:nvSpPr>
            <p:cNvPr id="6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" name="Google Shape;14;p2"/>
          <p:cNvGrpSpPr/>
          <p:nvPr userDrawn="1"/>
        </p:nvGrpSpPr>
        <p:grpSpPr>
          <a:xfrm rot="10800000">
            <a:off x="3028230" y="1454343"/>
            <a:ext cx="9163769" cy="3949301"/>
            <a:chOff x="-6081791" y="-4493254"/>
            <a:chExt cx="17387346" cy="6522738"/>
          </a:xfrm>
        </p:grpSpPr>
        <p:sp>
          <p:nvSpPr>
            <p:cNvPr id="8" name="Google Shape;15;p2"/>
            <p:cNvSpPr/>
            <p:nvPr/>
          </p:nvSpPr>
          <p:spPr>
            <a:xfrm>
              <a:off x="-6081791" y="-4493115"/>
              <a:ext cx="10872152" cy="65225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9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" name="Google Shape;17;p2"/>
          <p:cNvGrpSpPr/>
          <p:nvPr userDrawn="1"/>
        </p:nvGrpSpPr>
        <p:grpSpPr>
          <a:xfrm flipH="1">
            <a:off x="3" y="5993131"/>
            <a:ext cx="9264349" cy="577328"/>
            <a:chOff x="5582265" y="4646738"/>
            <a:chExt cx="6222413" cy="432996"/>
          </a:xfrm>
          <a:solidFill>
            <a:schemeClr val="accent4"/>
          </a:solidFill>
        </p:grpSpPr>
        <p:sp>
          <p:nvSpPr>
            <p:cNvPr id="11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2969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Candara"/>
              </a:endParaRPr>
            </a:p>
          </p:txBody>
        </p:sp>
        <p:grpSp>
          <p:nvGrpSpPr>
            <p:cNvPr id="12" name="Google Shape;19;p2"/>
            <p:cNvGrpSpPr/>
            <p:nvPr/>
          </p:nvGrpSpPr>
          <p:grpSpPr>
            <a:xfrm flipH="1">
              <a:off x="5585232" y="4646738"/>
              <a:ext cx="6219446" cy="304551"/>
              <a:chOff x="-28297060" y="330075"/>
              <a:chExt cx="34706735" cy="1699506"/>
            </a:xfrm>
            <a:grpFill/>
          </p:grpSpPr>
          <p:sp>
            <p:nvSpPr>
              <p:cNvPr id="13" name="Google Shape;20;p2"/>
              <p:cNvSpPr/>
              <p:nvPr/>
            </p:nvSpPr>
            <p:spPr>
              <a:xfrm>
                <a:off x="-28297060" y="330081"/>
                <a:ext cx="33046317" cy="1699500"/>
              </a:xfrm>
              <a:prstGeom prst="rect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  <p:sp>
            <p:nvSpPr>
              <p:cNvPr id="14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pattFill prst="smGrid">
                <a:fgClr>
                  <a:schemeClr val="accent4"/>
                </a:fgClr>
                <a:bgClr>
                  <a:schemeClr val="accent4">
                    <a:lumMod val="75000"/>
                  </a:schemeClr>
                </a:bgClr>
              </a:patt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0C0C0C"/>
                  </a:solidFill>
                  <a:latin typeface="Candara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9016" y="1892830"/>
            <a:ext cx="7306136" cy="1344149"/>
          </a:xfrm>
        </p:spPr>
        <p:txBody>
          <a:bodyPr anchor="ctr" anchorCtr="0">
            <a:normAutofit/>
          </a:bodyPr>
          <a:lstStyle>
            <a:lvl1pPr algn="ctr">
              <a:defRPr sz="3200" cap="all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751675" y="3419550"/>
            <a:ext cx="1752704" cy="1715841"/>
            <a:chOff x="287524" y="223133"/>
            <a:chExt cx="1692187" cy="1656597"/>
          </a:xfrm>
        </p:grpSpPr>
        <p:sp>
          <p:nvSpPr>
            <p:cNvPr id="16" name="TextBox 15"/>
            <p:cNvSpPr txBox="1"/>
            <p:nvPr userDrawn="1"/>
          </p:nvSpPr>
          <p:spPr>
            <a:xfrm rot="16200000">
              <a:off x="323521" y="231490"/>
              <a:ext cx="1628950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00" cap="all" dirty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1200" cap="all" dirty="0">
                <a:solidFill>
                  <a:srgbClr val="FFFFFF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633079" y="444493"/>
              <a:ext cx="966905" cy="1228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Шестиугольник 17"/>
            <p:cNvSpPr>
              <a:spLocks/>
            </p:cNvSpPr>
            <p:nvPr userDrawn="1"/>
          </p:nvSpPr>
          <p:spPr>
            <a:xfrm>
              <a:off x="331877" y="1347622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7524" y="267494"/>
              <a:ext cx="1692187" cy="161223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00" cap="all" dirty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1200" cap="all" dirty="0">
                  <a:solidFill>
                    <a:srgbClr val="FFFFFF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20" name="Шестиугольник 19"/>
            <p:cNvSpPr>
              <a:spLocks/>
            </p:cNvSpPr>
            <p:nvPr userDrawn="1"/>
          </p:nvSpPr>
          <p:spPr>
            <a:xfrm>
              <a:off x="1871700" y="1347614"/>
              <a:ext cx="54000" cy="54000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41820" y="5978141"/>
            <a:ext cx="7776187" cy="523200"/>
          </a:xfrm>
          <a:prstGeom prst="rect">
            <a:avLst/>
          </a:prstGeom>
        </p:spPr>
        <p:txBody>
          <a:bodyPr spcFirstLastPara="1" wrap="square" lIns="91425" tIns="91425" rIns="91425" bIns="91425" anchor="b" anchorCtr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bg1"/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32058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3"/>
          <p:cNvSpPr/>
          <p:nvPr userDrawn="1"/>
        </p:nvSpPr>
        <p:spPr>
          <a:xfrm>
            <a:off x="-10167" y="-22976"/>
            <a:ext cx="10618668" cy="421479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0065" h="3161094">
                <a:moveTo>
                  <a:pt x="706" y="3154700"/>
                </a:moveTo>
                <a:cubicBezTo>
                  <a:pt x="-3366" y="2103133"/>
                  <a:pt x="11665" y="1051567"/>
                  <a:pt x="7593" y="0"/>
                </a:cubicBezTo>
                <a:lnTo>
                  <a:pt x="7930065" y="3161094"/>
                </a:lnTo>
                <a:lnTo>
                  <a:pt x="706" y="3154700"/>
                </a:lnTo>
                <a:close/>
              </a:path>
            </a:pathLst>
          </a:custGeom>
          <a:pattFill prst="openDmnd">
            <a:fgClr>
              <a:schemeClr val="accent2">
                <a:lumMod val="40000"/>
                <a:lumOff val="60000"/>
              </a:schemeClr>
            </a:fgClr>
            <a:bgClr>
              <a:schemeClr val="accent2"/>
            </a:bgClr>
          </a:patt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27381" y="1316766"/>
            <a:ext cx="1752704" cy="1715841"/>
            <a:chOff x="7589566" y="168745"/>
            <a:chExt cx="1314528" cy="1286881"/>
          </a:xfrm>
        </p:grpSpPr>
        <p:sp>
          <p:nvSpPr>
            <p:cNvPr id="10" name="TextBox 9"/>
            <p:cNvSpPr txBox="1"/>
            <p:nvPr userDrawn="1"/>
          </p:nvSpPr>
          <p:spPr>
            <a:xfrm rot="16200000">
              <a:off x="7617529" y="175237"/>
              <a:ext cx="1265404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Circle">
                <a:avLst>
                  <a:gd name="adj" fmla="val 10814553"/>
                </a:avLst>
              </a:prstTxWarp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00" cap="all" dirty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Академия Федеральной Службы Охраны</a:t>
              </a:r>
              <a:endParaRPr lang="en-US" sz="1200" cap="all" dirty="0">
                <a:solidFill>
                  <a:srgbClr val="006387"/>
                </a:solidFill>
                <a:latin typeface="Candara" pitchFamily="34" charset="0"/>
                <a:cs typeface="Helvetica" pitchFamily="34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7858001" y="340702"/>
              <a:ext cx="751113" cy="954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Шестиугольник 11"/>
            <p:cNvSpPr>
              <a:spLocks/>
            </p:cNvSpPr>
            <p:nvPr userDrawn="1"/>
          </p:nvSpPr>
          <p:spPr>
            <a:xfrm>
              <a:off x="7624020" y="1042273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C0C0C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589566" y="203206"/>
              <a:ext cx="1314528" cy="125242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prstTxWarp prst="textArchDown">
                <a:avLst/>
              </a:prstTxWarp>
              <a:spAutoFit/>
            </a:bodyPr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200" cap="all" dirty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Российской Федерации</a:t>
              </a:r>
              <a:r>
                <a:rPr lang="en-US" sz="1200" cap="all" dirty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rPr>
                <a:t> </a:t>
              </a:r>
            </a:p>
          </p:txBody>
        </p:sp>
        <p:sp>
          <p:nvSpPr>
            <p:cNvPr id="14" name="Шестиугольник 13"/>
            <p:cNvSpPr>
              <a:spLocks/>
            </p:cNvSpPr>
            <p:nvPr userDrawn="1"/>
          </p:nvSpPr>
          <p:spPr>
            <a:xfrm>
              <a:off x="8820189" y="1042267"/>
              <a:ext cx="41948" cy="41948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srgbClr val="0C0C0C"/>
                </a:solidFill>
              </a:endParaRPr>
            </a:p>
          </p:txBody>
        </p:sp>
      </p:grpSp>
      <p:sp>
        <p:nvSpPr>
          <p:cNvPr id="15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2255574" y="2"/>
            <a:ext cx="9935781" cy="688532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9884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426781" y="101286"/>
                </a:moveTo>
                <a:cubicBezTo>
                  <a:pt x="7427815" y="490544"/>
                  <a:pt x="7428850" y="879802"/>
                  <a:pt x="7429884" y="1269060"/>
                </a:cubicBezTo>
                <a:lnTo>
                  <a:pt x="6949524" y="1907550"/>
                </a:lnTo>
                <a:cubicBezTo>
                  <a:pt x="5741374" y="3498841"/>
                  <a:pt x="5211399" y="4295503"/>
                  <a:pt x="4763857" y="4786769"/>
                </a:cubicBezTo>
                <a:cubicBezTo>
                  <a:pt x="4316315" y="5278035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lnTo>
                  <a:pt x="7426781" y="101286"/>
                </a:ln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lnTo>
                  <a:pt x="6516179" y="0"/>
                </a:ln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lnTo>
                  <a:pt x="5529597" y="0"/>
                </a:ln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lnTo>
                  <a:pt x="4543018" y="0"/>
                </a:ln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lnTo>
                  <a:pt x="3556436" y="0"/>
                </a:ln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lnTo>
                  <a:pt x="2569856" y="0"/>
                </a:ln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lnTo>
                  <a:pt x="1583274" y="0"/>
                </a:ln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lnTo>
                  <a:pt x="596693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schemeClr val="accent2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ko-KR" altLang="en-US" sz="1600" dirty="0">
              <a:solidFill>
                <a:srgbClr val="0C0C0C"/>
              </a:solidFill>
            </a:endParaRPr>
          </a:p>
        </p:txBody>
      </p:sp>
      <p:grpSp>
        <p:nvGrpSpPr>
          <p:cNvPr id="16" name="Google Shape;28;p3"/>
          <p:cNvGrpSpPr/>
          <p:nvPr userDrawn="1"/>
        </p:nvGrpSpPr>
        <p:grpSpPr>
          <a:xfrm rot="10800000" flipH="1">
            <a:off x="1" y="4182359"/>
            <a:ext cx="10604408" cy="2703024"/>
            <a:chOff x="-9894852" y="-4493254"/>
            <a:chExt cx="21200407" cy="6522740"/>
          </a:xfrm>
        </p:grpSpPr>
        <p:sp>
          <p:nvSpPr>
            <p:cNvPr id="17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8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>
                <a:solidFill>
                  <a:srgbClr val="0C0C0C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4293096"/>
            <a:ext cx="1041648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58" y="4482030"/>
            <a:ext cx="6954007" cy="2103623"/>
          </a:xfrm>
        </p:spPr>
        <p:txBody>
          <a:bodyPr>
            <a:normAutofit/>
          </a:bodyPr>
          <a:lstStyle>
            <a:lvl1pPr>
              <a:defRPr sz="373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6789373"/>
            <a:ext cx="7440000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9168341" y="4482029"/>
            <a:ext cx="2981009" cy="228091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chemeClr val="accent5"/>
              </a:buClr>
              <a:buSzPts val="2000"/>
              <a:buNone/>
              <a:defRPr sz="2667">
                <a:solidFill>
                  <a:schemeClr val="accent5"/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732719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33732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887C48-D6FB-44B0-8BC5-8ED2111E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838C-B2AA-4A58-BAB9-CDCC37B407CB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9277B1-FE29-4779-9047-FE5FD0AD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60B769-CAA7-4CBD-BEAF-C2780D8F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FBD2-22BF-4CF2-95F7-C4B50FBB9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994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pattFill prst="wdUpDiag">
          <a:fgClr>
            <a:schemeClr val="accent5"/>
          </a:fgClr>
          <a:bgClr>
            <a:schemeClr val="accent5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3"/>
          <p:cNvSpPr/>
          <p:nvPr userDrawn="1"/>
        </p:nvSpPr>
        <p:spPr>
          <a:xfrm>
            <a:off x="-6033" y="312619"/>
            <a:ext cx="10606593" cy="3849552"/>
          </a:xfrm>
          <a:custGeom>
            <a:avLst/>
            <a:gdLst>
              <a:gd name="connsiteX0" fmla="*/ 0 w 889200"/>
              <a:gd name="connsiteY0" fmla="*/ 296400 h 296400"/>
              <a:gd name="connsiteX1" fmla="*/ 288323 w 889200"/>
              <a:gd name="connsiteY1" fmla="*/ 0 h 296400"/>
              <a:gd name="connsiteX2" fmla="*/ 889200 w 889200"/>
              <a:gd name="connsiteY2" fmla="*/ 296400 h 296400"/>
              <a:gd name="connsiteX3" fmla="*/ 0 w 889200"/>
              <a:gd name="connsiteY3" fmla="*/ 296400 h 296400"/>
              <a:gd name="connsiteX0" fmla="*/ 0 w 889200"/>
              <a:gd name="connsiteY0" fmla="*/ 283611 h 283611"/>
              <a:gd name="connsiteX1" fmla="*/ 249956 w 889200"/>
              <a:gd name="connsiteY1" fmla="*/ 0 h 283611"/>
              <a:gd name="connsiteX2" fmla="*/ 889200 w 889200"/>
              <a:gd name="connsiteY2" fmla="*/ 283611 h 283611"/>
              <a:gd name="connsiteX3" fmla="*/ 0 w 889200"/>
              <a:gd name="connsiteY3" fmla="*/ 283611 h 283611"/>
              <a:gd name="connsiteX0" fmla="*/ 7033272 w 7922472"/>
              <a:gd name="connsiteY0" fmla="*/ 3161094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7033272 w 7922472"/>
              <a:gd name="connsiteY3" fmla="*/ 3161094 h 3161094"/>
              <a:gd name="connsiteX0" fmla="*/ 12215 w 7922472"/>
              <a:gd name="connsiteY0" fmla="*/ 3154700 h 3161094"/>
              <a:gd name="connsiteX1" fmla="*/ 0 w 7922472"/>
              <a:gd name="connsiteY1" fmla="*/ 0 h 3161094"/>
              <a:gd name="connsiteX2" fmla="*/ 7922472 w 7922472"/>
              <a:gd name="connsiteY2" fmla="*/ 3161094 h 3161094"/>
              <a:gd name="connsiteX3" fmla="*/ 12215 w 7922472"/>
              <a:gd name="connsiteY3" fmla="*/ 3154700 h 3161094"/>
              <a:gd name="connsiteX0" fmla="*/ 706 w 7930065"/>
              <a:gd name="connsiteY0" fmla="*/ 3154700 h 3161094"/>
              <a:gd name="connsiteX1" fmla="*/ 7593 w 7930065"/>
              <a:gd name="connsiteY1" fmla="*/ 0 h 3161094"/>
              <a:gd name="connsiteX2" fmla="*/ 7930065 w 7930065"/>
              <a:gd name="connsiteY2" fmla="*/ 3161094 h 3161094"/>
              <a:gd name="connsiteX3" fmla="*/ 706 w 7930065"/>
              <a:gd name="connsiteY3" fmla="*/ 3154700 h 3161094"/>
              <a:gd name="connsiteX0" fmla="*/ 1161 w 7930520"/>
              <a:gd name="connsiteY0" fmla="*/ 3161491 h 3167885"/>
              <a:gd name="connsiteX1" fmla="*/ 1286 w 7930520"/>
              <a:gd name="connsiteY1" fmla="*/ 0 h 3167885"/>
              <a:gd name="connsiteX2" fmla="*/ 7930520 w 7930520"/>
              <a:gd name="connsiteY2" fmla="*/ 3167885 h 3167885"/>
              <a:gd name="connsiteX3" fmla="*/ 1161 w 7930520"/>
              <a:gd name="connsiteY3" fmla="*/ 3161491 h 3167885"/>
              <a:gd name="connsiteX0" fmla="*/ 1161 w 7930520"/>
              <a:gd name="connsiteY0" fmla="*/ 3147911 h 3154305"/>
              <a:gd name="connsiteX1" fmla="*/ 1286 w 7930520"/>
              <a:gd name="connsiteY1" fmla="*/ 0 h 3154305"/>
              <a:gd name="connsiteX2" fmla="*/ 7930520 w 7930520"/>
              <a:gd name="connsiteY2" fmla="*/ 3154305 h 3154305"/>
              <a:gd name="connsiteX3" fmla="*/ 1161 w 7930520"/>
              <a:gd name="connsiteY3" fmla="*/ 3147911 h 3154305"/>
              <a:gd name="connsiteX0" fmla="*/ 1161 w 7916998"/>
              <a:gd name="connsiteY0" fmla="*/ 3147911 h 3147911"/>
              <a:gd name="connsiteX1" fmla="*/ 1286 w 7916998"/>
              <a:gd name="connsiteY1" fmla="*/ 0 h 3147911"/>
              <a:gd name="connsiteX2" fmla="*/ 7916998 w 7916998"/>
              <a:gd name="connsiteY2" fmla="*/ 3147515 h 3147911"/>
              <a:gd name="connsiteX3" fmla="*/ 1161 w 7916998"/>
              <a:gd name="connsiteY3" fmla="*/ 3147911 h 3147911"/>
              <a:gd name="connsiteX0" fmla="*/ 1653 w 7917490"/>
              <a:gd name="connsiteY0" fmla="*/ 2887164 h 2887164"/>
              <a:gd name="connsiteX1" fmla="*/ 0 w 7917490"/>
              <a:gd name="connsiteY1" fmla="*/ 0 h 2887164"/>
              <a:gd name="connsiteX2" fmla="*/ 7917490 w 7917490"/>
              <a:gd name="connsiteY2" fmla="*/ 2886768 h 2887164"/>
              <a:gd name="connsiteX3" fmla="*/ 1653 w 7917490"/>
              <a:gd name="connsiteY3" fmla="*/ 2887164 h 2887164"/>
              <a:gd name="connsiteX0" fmla="*/ 5210 w 7921047"/>
              <a:gd name="connsiteY0" fmla="*/ 2887164 h 2887164"/>
              <a:gd name="connsiteX1" fmla="*/ 0 w 7921047"/>
              <a:gd name="connsiteY1" fmla="*/ 0 h 2887164"/>
              <a:gd name="connsiteX2" fmla="*/ 7921047 w 7921047"/>
              <a:gd name="connsiteY2" fmla="*/ 2886768 h 2887164"/>
              <a:gd name="connsiteX3" fmla="*/ 5210 w 7921047"/>
              <a:gd name="connsiteY3" fmla="*/ 2887164 h 288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21047" h="2887164">
                <a:moveTo>
                  <a:pt x="5210" y="2887164"/>
                </a:moveTo>
                <a:cubicBezTo>
                  <a:pt x="1138" y="1835597"/>
                  <a:pt x="4072" y="1051567"/>
                  <a:pt x="0" y="0"/>
                </a:cubicBezTo>
                <a:lnTo>
                  <a:pt x="7921047" y="2886768"/>
                </a:lnTo>
                <a:lnTo>
                  <a:pt x="5210" y="288716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chemeClr val="bg1"/>
              </a:gs>
              <a:gs pos="79000">
                <a:schemeClr val="accent5"/>
              </a:gs>
              <a:gs pos="79000">
                <a:schemeClr val="accent3"/>
              </a:gs>
              <a:gs pos="64000">
                <a:schemeClr val="accent5"/>
              </a:gs>
              <a:gs pos="100000">
                <a:schemeClr val="accent3"/>
              </a:gs>
            </a:gsLst>
            <a:lin ang="6600000" scaled="0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3" name="그림 개체 틀 16">
            <a:extLst>
              <a:ext uri="{FF2B5EF4-FFF2-40B4-BE49-F238E27FC236}">
                <a16:creationId xmlns:a16="http://schemas.microsoft.com/office/drawing/2014/main" xmlns="" id="{07163F96-C234-481E-88AF-E4A1C0E9A1DC}"/>
              </a:ext>
            </a:extLst>
          </p:cNvPr>
          <p:cNvSpPr txBox="1">
            <a:spLocks/>
          </p:cNvSpPr>
          <p:nvPr userDrawn="1"/>
        </p:nvSpPr>
        <p:spPr>
          <a:xfrm>
            <a:off x="2259974" y="2"/>
            <a:ext cx="9931383" cy="6841057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6949524 w 8396198"/>
              <a:gd name="connsiteY5" fmla="*/ 1907550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7502757 w 8396198"/>
              <a:gd name="connsiteY10" fmla="*/ 0 h 6460303"/>
              <a:gd name="connsiteX11" fmla="*/ 6516179 w 8396198"/>
              <a:gd name="connsiteY11" fmla="*/ 0 h 6460303"/>
              <a:gd name="connsiteX12" fmla="*/ 7411525 w 8396198"/>
              <a:gd name="connsiteY12" fmla="*/ 0 h 6460303"/>
              <a:gd name="connsiteX13" fmla="*/ 2805577 w 8396198"/>
              <a:gd name="connsiteY13" fmla="*/ 6066627 h 6460303"/>
              <a:gd name="connsiteX14" fmla="*/ 2305992 w 8396198"/>
              <a:gd name="connsiteY14" fmla="*/ 6135001 h 6460303"/>
              <a:gd name="connsiteX15" fmla="*/ 2305993 w 8396198"/>
              <a:gd name="connsiteY15" fmla="*/ 6135001 h 6460303"/>
              <a:gd name="connsiteX16" fmla="*/ 2237619 w 8396198"/>
              <a:gd name="connsiteY16" fmla="*/ 5635416 h 6460303"/>
              <a:gd name="connsiteX17" fmla="*/ 6516179 w 8396198"/>
              <a:gd name="connsiteY17" fmla="*/ 0 h 6460303"/>
              <a:gd name="connsiteX18" fmla="*/ 5529597 w 8396198"/>
              <a:gd name="connsiteY18" fmla="*/ 0 h 6460303"/>
              <a:gd name="connsiteX19" fmla="*/ 6424943 w 8396198"/>
              <a:gd name="connsiteY19" fmla="*/ 0 h 6460303"/>
              <a:gd name="connsiteX20" fmla="*/ 2484768 w 8396198"/>
              <a:gd name="connsiteY20" fmla="*/ 5189719 h 6460303"/>
              <a:gd name="connsiteX21" fmla="*/ 2046796 w 8396198"/>
              <a:gd name="connsiteY21" fmla="*/ 5295775 h 6460303"/>
              <a:gd name="connsiteX22" fmla="*/ 1985184 w 8396198"/>
              <a:gd name="connsiteY22" fmla="*/ 5258093 h 6460303"/>
              <a:gd name="connsiteX23" fmla="*/ 1932333 w 8396198"/>
              <a:gd name="connsiteY23" fmla="*/ 5208872 h 6460303"/>
              <a:gd name="connsiteX24" fmla="*/ 1916810 w 8396198"/>
              <a:gd name="connsiteY24" fmla="*/ 4758508 h 6460303"/>
              <a:gd name="connsiteX25" fmla="*/ 5529597 w 8396198"/>
              <a:gd name="connsiteY25" fmla="*/ 0 h 6460303"/>
              <a:gd name="connsiteX26" fmla="*/ 4543018 w 8396198"/>
              <a:gd name="connsiteY26" fmla="*/ 0 h 6460303"/>
              <a:gd name="connsiteX27" fmla="*/ 5438364 w 8396198"/>
              <a:gd name="connsiteY27" fmla="*/ 0 h 6460303"/>
              <a:gd name="connsiteX28" fmla="*/ 640552 w 8396198"/>
              <a:gd name="connsiteY28" fmla="*/ 6319336 h 6460303"/>
              <a:gd name="connsiteX29" fmla="*/ 140967 w 8396198"/>
              <a:gd name="connsiteY29" fmla="*/ 6387711 h 6460303"/>
              <a:gd name="connsiteX30" fmla="*/ 140968 w 8396198"/>
              <a:gd name="connsiteY30" fmla="*/ 6387711 h 6460303"/>
              <a:gd name="connsiteX31" fmla="*/ 72594 w 8396198"/>
              <a:gd name="connsiteY31" fmla="*/ 5888126 h 6460303"/>
              <a:gd name="connsiteX32" fmla="*/ 4543018 w 8396198"/>
              <a:gd name="connsiteY32" fmla="*/ 0 h 6460303"/>
              <a:gd name="connsiteX33" fmla="*/ 3556436 w 8396198"/>
              <a:gd name="connsiteY33" fmla="*/ 0 h 6460303"/>
              <a:gd name="connsiteX34" fmla="*/ 4451782 w 8396198"/>
              <a:gd name="connsiteY34" fmla="*/ 0 h 6460303"/>
              <a:gd name="connsiteX35" fmla="*/ 711634 w 8396198"/>
              <a:gd name="connsiteY35" fmla="*/ 4926258 h 6460303"/>
              <a:gd name="connsiteX36" fmla="*/ 212049 w 8396198"/>
              <a:gd name="connsiteY36" fmla="*/ 4994633 h 6460303"/>
              <a:gd name="connsiteX37" fmla="*/ 212050 w 8396198"/>
              <a:gd name="connsiteY37" fmla="*/ 4994633 h 6460303"/>
              <a:gd name="connsiteX38" fmla="*/ 143675 w 8396198"/>
              <a:gd name="connsiteY38" fmla="*/ 4495047 h 6460303"/>
              <a:gd name="connsiteX39" fmla="*/ 3556436 w 8396198"/>
              <a:gd name="connsiteY39" fmla="*/ 0 h 6460303"/>
              <a:gd name="connsiteX40" fmla="*/ 2569856 w 8396198"/>
              <a:gd name="connsiteY40" fmla="*/ 0 h 6460303"/>
              <a:gd name="connsiteX41" fmla="*/ 3465201 w 8396198"/>
              <a:gd name="connsiteY41" fmla="*/ 0 h 6460303"/>
              <a:gd name="connsiteX42" fmla="*/ 1054005 w 8396198"/>
              <a:gd name="connsiteY42" fmla="*/ 3175856 h 6460303"/>
              <a:gd name="connsiteX43" fmla="*/ 554420 w 8396198"/>
              <a:gd name="connsiteY43" fmla="*/ 3244231 h 6460303"/>
              <a:gd name="connsiteX44" fmla="*/ 554421 w 8396198"/>
              <a:gd name="connsiteY44" fmla="*/ 3244231 h 6460303"/>
              <a:gd name="connsiteX45" fmla="*/ 486047 w 8396198"/>
              <a:gd name="connsiteY45" fmla="*/ 2744646 h 6460303"/>
              <a:gd name="connsiteX46" fmla="*/ 2569856 w 8396198"/>
              <a:gd name="connsiteY46" fmla="*/ 0 h 6460303"/>
              <a:gd name="connsiteX47" fmla="*/ 1583274 w 8396198"/>
              <a:gd name="connsiteY47" fmla="*/ 0 h 6460303"/>
              <a:gd name="connsiteX48" fmla="*/ 2478619 w 8396198"/>
              <a:gd name="connsiteY48" fmla="*/ 0 h 6460303"/>
              <a:gd name="connsiteX49" fmla="*/ 935829 w 8396198"/>
              <a:gd name="connsiteY49" fmla="*/ 2032053 h 6460303"/>
              <a:gd name="connsiteX50" fmla="*/ 436245 w 8396198"/>
              <a:gd name="connsiteY50" fmla="*/ 2100428 h 6460303"/>
              <a:gd name="connsiteX51" fmla="*/ 436245 w 8396198"/>
              <a:gd name="connsiteY51" fmla="*/ 2100427 h 6460303"/>
              <a:gd name="connsiteX52" fmla="*/ 367872 w 8396198"/>
              <a:gd name="connsiteY52" fmla="*/ 1600843 h 6460303"/>
              <a:gd name="connsiteX53" fmla="*/ 1583274 w 8396198"/>
              <a:gd name="connsiteY53" fmla="*/ 0 h 6460303"/>
              <a:gd name="connsiteX54" fmla="*/ 596693 w 8396198"/>
              <a:gd name="connsiteY54" fmla="*/ 0 h 6460303"/>
              <a:gd name="connsiteX55" fmla="*/ 1492038 w 8396198"/>
              <a:gd name="connsiteY55" fmla="*/ 0 h 6460303"/>
              <a:gd name="connsiteX56" fmla="*/ 850966 w 8396198"/>
              <a:gd name="connsiteY56" fmla="*/ 844373 h 6460303"/>
              <a:gd name="connsiteX57" fmla="*/ 351382 w 8396198"/>
              <a:gd name="connsiteY57" fmla="*/ 912748 h 6460303"/>
              <a:gd name="connsiteX58" fmla="*/ 351383 w 8396198"/>
              <a:gd name="connsiteY58" fmla="*/ 912748 h 6460303"/>
              <a:gd name="connsiteX59" fmla="*/ 283008 w 8396198"/>
              <a:gd name="connsiteY59" fmla="*/ 413163 h 6460303"/>
              <a:gd name="connsiteX60" fmla="*/ 596693 w 8396198"/>
              <a:gd name="connsiteY60" fmla="*/ 0 h 6460303"/>
              <a:gd name="connsiteX0" fmla="*/ 1985184 w 7502757"/>
              <a:gd name="connsiteY0" fmla="*/ 5258093 h 6460303"/>
              <a:gd name="connsiteX1" fmla="*/ 1985184 w 7502757"/>
              <a:gd name="connsiteY1" fmla="*/ 5258093 h 6460303"/>
              <a:gd name="connsiteX2" fmla="*/ 1985184 w 7502757"/>
              <a:gd name="connsiteY2" fmla="*/ 5258093 h 6460303"/>
              <a:gd name="connsiteX3" fmla="*/ 7502757 w 7502757"/>
              <a:gd name="connsiteY3" fmla="*/ 0 h 6460303"/>
              <a:gd name="connsiteX4" fmla="*/ 7429884 w 7502757"/>
              <a:gd name="connsiteY4" fmla="*/ 1269060 h 6460303"/>
              <a:gd name="connsiteX5" fmla="*/ 6949524 w 7502757"/>
              <a:gd name="connsiteY5" fmla="*/ 1907550 h 6460303"/>
              <a:gd name="connsiteX6" fmla="*/ 4763857 w 7502757"/>
              <a:gd name="connsiteY6" fmla="*/ 4786769 h 6460303"/>
              <a:gd name="connsiteX7" fmla="*/ 4264272 w 7502757"/>
              <a:gd name="connsiteY7" fmla="*/ 4855144 h 6460303"/>
              <a:gd name="connsiteX8" fmla="*/ 4264273 w 7502757"/>
              <a:gd name="connsiteY8" fmla="*/ 4855143 h 6460303"/>
              <a:gd name="connsiteX9" fmla="*/ 4195899 w 7502757"/>
              <a:gd name="connsiteY9" fmla="*/ 4355559 h 6460303"/>
              <a:gd name="connsiteX10" fmla="*/ 7502757 w 7502757"/>
              <a:gd name="connsiteY10" fmla="*/ 0 h 6460303"/>
              <a:gd name="connsiteX11" fmla="*/ 6516179 w 7502757"/>
              <a:gd name="connsiteY11" fmla="*/ 0 h 6460303"/>
              <a:gd name="connsiteX12" fmla="*/ 7411525 w 7502757"/>
              <a:gd name="connsiteY12" fmla="*/ 0 h 6460303"/>
              <a:gd name="connsiteX13" fmla="*/ 2805577 w 7502757"/>
              <a:gd name="connsiteY13" fmla="*/ 6066627 h 6460303"/>
              <a:gd name="connsiteX14" fmla="*/ 2305992 w 7502757"/>
              <a:gd name="connsiteY14" fmla="*/ 6135001 h 6460303"/>
              <a:gd name="connsiteX15" fmla="*/ 2305993 w 7502757"/>
              <a:gd name="connsiteY15" fmla="*/ 6135001 h 6460303"/>
              <a:gd name="connsiteX16" fmla="*/ 2237619 w 7502757"/>
              <a:gd name="connsiteY16" fmla="*/ 5635416 h 6460303"/>
              <a:gd name="connsiteX17" fmla="*/ 6516179 w 7502757"/>
              <a:gd name="connsiteY17" fmla="*/ 0 h 6460303"/>
              <a:gd name="connsiteX18" fmla="*/ 5529597 w 7502757"/>
              <a:gd name="connsiteY18" fmla="*/ 0 h 6460303"/>
              <a:gd name="connsiteX19" fmla="*/ 6424943 w 7502757"/>
              <a:gd name="connsiteY19" fmla="*/ 0 h 6460303"/>
              <a:gd name="connsiteX20" fmla="*/ 2484768 w 7502757"/>
              <a:gd name="connsiteY20" fmla="*/ 5189719 h 6460303"/>
              <a:gd name="connsiteX21" fmla="*/ 2046796 w 7502757"/>
              <a:gd name="connsiteY21" fmla="*/ 5295775 h 6460303"/>
              <a:gd name="connsiteX22" fmla="*/ 1985184 w 7502757"/>
              <a:gd name="connsiteY22" fmla="*/ 5258093 h 6460303"/>
              <a:gd name="connsiteX23" fmla="*/ 1932333 w 7502757"/>
              <a:gd name="connsiteY23" fmla="*/ 5208872 h 6460303"/>
              <a:gd name="connsiteX24" fmla="*/ 1916810 w 7502757"/>
              <a:gd name="connsiteY24" fmla="*/ 4758508 h 6460303"/>
              <a:gd name="connsiteX25" fmla="*/ 5529597 w 7502757"/>
              <a:gd name="connsiteY25" fmla="*/ 0 h 6460303"/>
              <a:gd name="connsiteX26" fmla="*/ 4543018 w 7502757"/>
              <a:gd name="connsiteY26" fmla="*/ 0 h 6460303"/>
              <a:gd name="connsiteX27" fmla="*/ 5438364 w 7502757"/>
              <a:gd name="connsiteY27" fmla="*/ 0 h 6460303"/>
              <a:gd name="connsiteX28" fmla="*/ 640552 w 7502757"/>
              <a:gd name="connsiteY28" fmla="*/ 6319336 h 6460303"/>
              <a:gd name="connsiteX29" fmla="*/ 140967 w 7502757"/>
              <a:gd name="connsiteY29" fmla="*/ 6387711 h 6460303"/>
              <a:gd name="connsiteX30" fmla="*/ 140968 w 7502757"/>
              <a:gd name="connsiteY30" fmla="*/ 6387711 h 6460303"/>
              <a:gd name="connsiteX31" fmla="*/ 72594 w 7502757"/>
              <a:gd name="connsiteY31" fmla="*/ 5888126 h 6460303"/>
              <a:gd name="connsiteX32" fmla="*/ 4543018 w 7502757"/>
              <a:gd name="connsiteY32" fmla="*/ 0 h 6460303"/>
              <a:gd name="connsiteX33" fmla="*/ 3556436 w 7502757"/>
              <a:gd name="connsiteY33" fmla="*/ 0 h 6460303"/>
              <a:gd name="connsiteX34" fmla="*/ 4451782 w 7502757"/>
              <a:gd name="connsiteY34" fmla="*/ 0 h 6460303"/>
              <a:gd name="connsiteX35" fmla="*/ 711634 w 7502757"/>
              <a:gd name="connsiteY35" fmla="*/ 4926258 h 6460303"/>
              <a:gd name="connsiteX36" fmla="*/ 212049 w 7502757"/>
              <a:gd name="connsiteY36" fmla="*/ 4994633 h 6460303"/>
              <a:gd name="connsiteX37" fmla="*/ 212050 w 7502757"/>
              <a:gd name="connsiteY37" fmla="*/ 4994633 h 6460303"/>
              <a:gd name="connsiteX38" fmla="*/ 143675 w 7502757"/>
              <a:gd name="connsiteY38" fmla="*/ 4495047 h 6460303"/>
              <a:gd name="connsiteX39" fmla="*/ 3556436 w 7502757"/>
              <a:gd name="connsiteY39" fmla="*/ 0 h 6460303"/>
              <a:gd name="connsiteX40" fmla="*/ 2569856 w 7502757"/>
              <a:gd name="connsiteY40" fmla="*/ 0 h 6460303"/>
              <a:gd name="connsiteX41" fmla="*/ 3465201 w 7502757"/>
              <a:gd name="connsiteY41" fmla="*/ 0 h 6460303"/>
              <a:gd name="connsiteX42" fmla="*/ 1054005 w 7502757"/>
              <a:gd name="connsiteY42" fmla="*/ 3175856 h 6460303"/>
              <a:gd name="connsiteX43" fmla="*/ 554420 w 7502757"/>
              <a:gd name="connsiteY43" fmla="*/ 3244231 h 6460303"/>
              <a:gd name="connsiteX44" fmla="*/ 554421 w 7502757"/>
              <a:gd name="connsiteY44" fmla="*/ 3244231 h 6460303"/>
              <a:gd name="connsiteX45" fmla="*/ 486047 w 7502757"/>
              <a:gd name="connsiteY45" fmla="*/ 2744646 h 6460303"/>
              <a:gd name="connsiteX46" fmla="*/ 2569856 w 7502757"/>
              <a:gd name="connsiteY46" fmla="*/ 0 h 6460303"/>
              <a:gd name="connsiteX47" fmla="*/ 1583274 w 7502757"/>
              <a:gd name="connsiteY47" fmla="*/ 0 h 6460303"/>
              <a:gd name="connsiteX48" fmla="*/ 2478619 w 7502757"/>
              <a:gd name="connsiteY48" fmla="*/ 0 h 6460303"/>
              <a:gd name="connsiteX49" fmla="*/ 935829 w 7502757"/>
              <a:gd name="connsiteY49" fmla="*/ 2032053 h 6460303"/>
              <a:gd name="connsiteX50" fmla="*/ 436245 w 7502757"/>
              <a:gd name="connsiteY50" fmla="*/ 2100428 h 6460303"/>
              <a:gd name="connsiteX51" fmla="*/ 436245 w 7502757"/>
              <a:gd name="connsiteY51" fmla="*/ 2100427 h 6460303"/>
              <a:gd name="connsiteX52" fmla="*/ 367872 w 7502757"/>
              <a:gd name="connsiteY52" fmla="*/ 1600843 h 6460303"/>
              <a:gd name="connsiteX53" fmla="*/ 1583274 w 7502757"/>
              <a:gd name="connsiteY53" fmla="*/ 0 h 6460303"/>
              <a:gd name="connsiteX54" fmla="*/ 596693 w 7502757"/>
              <a:gd name="connsiteY54" fmla="*/ 0 h 6460303"/>
              <a:gd name="connsiteX55" fmla="*/ 1492038 w 7502757"/>
              <a:gd name="connsiteY55" fmla="*/ 0 h 6460303"/>
              <a:gd name="connsiteX56" fmla="*/ 850966 w 7502757"/>
              <a:gd name="connsiteY56" fmla="*/ 844373 h 6460303"/>
              <a:gd name="connsiteX57" fmla="*/ 351382 w 7502757"/>
              <a:gd name="connsiteY57" fmla="*/ 912748 h 6460303"/>
              <a:gd name="connsiteX58" fmla="*/ 351383 w 7502757"/>
              <a:gd name="connsiteY58" fmla="*/ 912748 h 6460303"/>
              <a:gd name="connsiteX59" fmla="*/ 283008 w 7502757"/>
              <a:gd name="connsiteY59" fmla="*/ 413163 h 6460303"/>
              <a:gd name="connsiteX60" fmla="*/ 596693 w 7502757"/>
              <a:gd name="connsiteY60" fmla="*/ 0 h 6460303"/>
              <a:gd name="connsiteX0" fmla="*/ 1985184 w 7429884"/>
              <a:gd name="connsiteY0" fmla="*/ 5258093 h 6460303"/>
              <a:gd name="connsiteX1" fmla="*/ 1985184 w 7429884"/>
              <a:gd name="connsiteY1" fmla="*/ 5258093 h 6460303"/>
              <a:gd name="connsiteX2" fmla="*/ 1985184 w 7429884"/>
              <a:gd name="connsiteY2" fmla="*/ 5258093 h 6460303"/>
              <a:gd name="connsiteX3" fmla="*/ 7426781 w 7429884"/>
              <a:gd name="connsiteY3" fmla="*/ 101286 h 6460303"/>
              <a:gd name="connsiteX4" fmla="*/ 7429884 w 7429884"/>
              <a:gd name="connsiteY4" fmla="*/ 1269060 h 6460303"/>
              <a:gd name="connsiteX5" fmla="*/ 6949524 w 7429884"/>
              <a:gd name="connsiteY5" fmla="*/ 1907550 h 6460303"/>
              <a:gd name="connsiteX6" fmla="*/ 4763857 w 7429884"/>
              <a:gd name="connsiteY6" fmla="*/ 4786769 h 6460303"/>
              <a:gd name="connsiteX7" fmla="*/ 4264272 w 7429884"/>
              <a:gd name="connsiteY7" fmla="*/ 4855144 h 6460303"/>
              <a:gd name="connsiteX8" fmla="*/ 4264273 w 7429884"/>
              <a:gd name="connsiteY8" fmla="*/ 4855143 h 6460303"/>
              <a:gd name="connsiteX9" fmla="*/ 4195899 w 7429884"/>
              <a:gd name="connsiteY9" fmla="*/ 4355559 h 6460303"/>
              <a:gd name="connsiteX10" fmla="*/ 7426781 w 7429884"/>
              <a:gd name="connsiteY10" fmla="*/ 101286 h 6460303"/>
              <a:gd name="connsiteX11" fmla="*/ 6516179 w 7429884"/>
              <a:gd name="connsiteY11" fmla="*/ 0 h 6460303"/>
              <a:gd name="connsiteX12" fmla="*/ 7411525 w 7429884"/>
              <a:gd name="connsiteY12" fmla="*/ 0 h 6460303"/>
              <a:gd name="connsiteX13" fmla="*/ 2805577 w 7429884"/>
              <a:gd name="connsiteY13" fmla="*/ 6066627 h 6460303"/>
              <a:gd name="connsiteX14" fmla="*/ 2305992 w 7429884"/>
              <a:gd name="connsiteY14" fmla="*/ 6135001 h 6460303"/>
              <a:gd name="connsiteX15" fmla="*/ 2305993 w 7429884"/>
              <a:gd name="connsiteY15" fmla="*/ 6135001 h 6460303"/>
              <a:gd name="connsiteX16" fmla="*/ 2237619 w 7429884"/>
              <a:gd name="connsiteY16" fmla="*/ 5635416 h 6460303"/>
              <a:gd name="connsiteX17" fmla="*/ 6516179 w 7429884"/>
              <a:gd name="connsiteY17" fmla="*/ 0 h 6460303"/>
              <a:gd name="connsiteX18" fmla="*/ 5529597 w 7429884"/>
              <a:gd name="connsiteY18" fmla="*/ 0 h 6460303"/>
              <a:gd name="connsiteX19" fmla="*/ 6424943 w 7429884"/>
              <a:gd name="connsiteY19" fmla="*/ 0 h 6460303"/>
              <a:gd name="connsiteX20" fmla="*/ 2484768 w 7429884"/>
              <a:gd name="connsiteY20" fmla="*/ 5189719 h 6460303"/>
              <a:gd name="connsiteX21" fmla="*/ 2046796 w 7429884"/>
              <a:gd name="connsiteY21" fmla="*/ 5295775 h 6460303"/>
              <a:gd name="connsiteX22" fmla="*/ 1985184 w 7429884"/>
              <a:gd name="connsiteY22" fmla="*/ 5258093 h 6460303"/>
              <a:gd name="connsiteX23" fmla="*/ 1932333 w 7429884"/>
              <a:gd name="connsiteY23" fmla="*/ 5208872 h 6460303"/>
              <a:gd name="connsiteX24" fmla="*/ 1916810 w 7429884"/>
              <a:gd name="connsiteY24" fmla="*/ 4758508 h 6460303"/>
              <a:gd name="connsiteX25" fmla="*/ 5529597 w 7429884"/>
              <a:gd name="connsiteY25" fmla="*/ 0 h 6460303"/>
              <a:gd name="connsiteX26" fmla="*/ 4543018 w 7429884"/>
              <a:gd name="connsiteY26" fmla="*/ 0 h 6460303"/>
              <a:gd name="connsiteX27" fmla="*/ 5438364 w 7429884"/>
              <a:gd name="connsiteY27" fmla="*/ 0 h 6460303"/>
              <a:gd name="connsiteX28" fmla="*/ 640552 w 7429884"/>
              <a:gd name="connsiteY28" fmla="*/ 6319336 h 6460303"/>
              <a:gd name="connsiteX29" fmla="*/ 140967 w 7429884"/>
              <a:gd name="connsiteY29" fmla="*/ 6387711 h 6460303"/>
              <a:gd name="connsiteX30" fmla="*/ 140968 w 7429884"/>
              <a:gd name="connsiteY30" fmla="*/ 6387711 h 6460303"/>
              <a:gd name="connsiteX31" fmla="*/ 72594 w 7429884"/>
              <a:gd name="connsiteY31" fmla="*/ 5888126 h 6460303"/>
              <a:gd name="connsiteX32" fmla="*/ 4543018 w 7429884"/>
              <a:gd name="connsiteY32" fmla="*/ 0 h 6460303"/>
              <a:gd name="connsiteX33" fmla="*/ 3556436 w 7429884"/>
              <a:gd name="connsiteY33" fmla="*/ 0 h 6460303"/>
              <a:gd name="connsiteX34" fmla="*/ 4451782 w 7429884"/>
              <a:gd name="connsiteY34" fmla="*/ 0 h 6460303"/>
              <a:gd name="connsiteX35" fmla="*/ 711634 w 7429884"/>
              <a:gd name="connsiteY35" fmla="*/ 4926258 h 6460303"/>
              <a:gd name="connsiteX36" fmla="*/ 212049 w 7429884"/>
              <a:gd name="connsiteY36" fmla="*/ 4994633 h 6460303"/>
              <a:gd name="connsiteX37" fmla="*/ 212050 w 7429884"/>
              <a:gd name="connsiteY37" fmla="*/ 4994633 h 6460303"/>
              <a:gd name="connsiteX38" fmla="*/ 143675 w 7429884"/>
              <a:gd name="connsiteY38" fmla="*/ 4495047 h 6460303"/>
              <a:gd name="connsiteX39" fmla="*/ 3556436 w 7429884"/>
              <a:gd name="connsiteY39" fmla="*/ 0 h 6460303"/>
              <a:gd name="connsiteX40" fmla="*/ 2569856 w 7429884"/>
              <a:gd name="connsiteY40" fmla="*/ 0 h 6460303"/>
              <a:gd name="connsiteX41" fmla="*/ 3465201 w 7429884"/>
              <a:gd name="connsiteY41" fmla="*/ 0 h 6460303"/>
              <a:gd name="connsiteX42" fmla="*/ 1054005 w 7429884"/>
              <a:gd name="connsiteY42" fmla="*/ 3175856 h 6460303"/>
              <a:gd name="connsiteX43" fmla="*/ 554420 w 7429884"/>
              <a:gd name="connsiteY43" fmla="*/ 3244231 h 6460303"/>
              <a:gd name="connsiteX44" fmla="*/ 554421 w 7429884"/>
              <a:gd name="connsiteY44" fmla="*/ 3244231 h 6460303"/>
              <a:gd name="connsiteX45" fmla="*/ 486047 w 7429884"/>
              <a:gd name="connsiteY45" fmla="*/ 2744646 h 6460303"/>
              <a:gd name="connsiteX46" fmla="*/ 2569856 w 7429884"/>
              <a:gd name="connsiteY46" fmla="*/ 0 h 6460303"/>
              <a:gd name="connsiteX47" fmla="*/ 1583274 w 7429884"/>
              <a:gd name="connsiteY47" fmla="*/ 0 h 6460303"/>
              <a:gd name="connsiteX48" fmla="*/ 2478619 w 7429884"/>
              <a:gd name="connsiteY48" fmla="*/ 0 h 6460303"/>
              <a:gd name="connsiteX49" fmla="*/ 935829 w 7429884"/>
              <a:gd name="connsiteY49" fmla="*/ 2032053 h 6460303"/>
              <a:gd name="connsiteX50" fmla="*/ 436245 w 7429884"/>
              <a:gd name="connsiteY50" fmla="*/ 2100428 h 6460303"/>
              <a:gd name="connsiteX51" fmla="*/ 436245 w 7429884"/>
              <a:gd name="connsiteY51" fmla="*/ 2100427 h 6460303"/>
              <a:gd name="connsiteX52" fmla="*/ 367872 w 7429884"/>
              <a:gd name="connsiteY52" fmla="*/ 1600843 h 6460303"/>
              <a:gd name="connsiteX53" fmla="*/ 1583274 w 7429884"/>
              <a:gd name="connsiteY53" fmla="*/ 0 h 6460303"/>
              <a:gd name="connsiteX54" fmla="*/ 596693 w 7429884"/>
              <a:gd name="connsiteY54" fmla="*/ 0 h 6460303"/>
              <a:gd name="connsiteX55" fmla="*/ 1492038 w 7429884"/>
              <a:gd name="connsiteY55" fmla="*/ 0 h 6460303"/>
              <a:gd name="connsiteX56" fmla="*/ 850966 w 7429884"/>
              <a:gd name="connsiteY56" fmla="*/ 844373 h 6460303"/>
              <a:gd name="connsiteX57" fmla="*/ 351382 w 7429884"/>
              <a:gd name="connsiteY57" fmla="*/ 912748 h 6460303"/>
              <a:gd name="connsiteX58" fmla="*/ 351383 w 7429884"/>
              <a:gd name="connsiteY58" fmla="*/ 912748 h 6460303"/>
              <a:gd name="connsiteX59" fmla="*/ 283008 w 7429884"/>
              <a:gd name="connsiteY59" fmla="*/ 413163 h 6460303"/>
              <a:gd name="connsiteX60" fmla="*/ 596693 w 7429884"/>
              <a:gd name="connsiteY60" fmla="*/ 0 h 6460303"/>
              <a:gd name="connsiteX0" fmla="*/ 1966966 w 7411666"/>
              <a:gd name="connsiteY0" fmla="*/ 5258093 h 6460303"/>
              <a:gd name="connsiteX1" fmla="*/ 1966966 w 7411666"/>
              <a:gd name="connsiteY1" fmla="*/ 5258093 h 6460303"/>
              <a:gd name="connsiteX2" fmla="*/ 1966966 w 7411666"/>
              <a:gd name="connsiteY2" fmla="*/ 5258093 h 6460303"/>
              <a:gd name="connsiteX3" fmla="*/ 7408563 w 7411666"/>
              <a:gd name="connsiteY3" fmla="*/ 101286 h 6460303"/>
              <a:gd name="connsiteX4" fmla="*/ 7411666 w 7411666"/>
              <a:gd name="connsiteY4" fmla="*/ 1269060 h 6460303"/>
              <a:gd name="connsiteX5" fmla="*/ 6931306 w 7411666"/>
              <a:gd name="connsiteY5" fmla="*/ 1907550 h 6460303"/>
              <a:gd name="connsiteX6" fmla="*/ 4745639 w 7411666"/>
              <a:gd name="connsiteY6" fmla="*/ 4786769 h 6460303"/>
              <a:gd name="connsiteX7" fmla="*/ 4246054 w 7411666"/>
              <a:gd name="connsiteY7" fmla="*/ 4855144 h 6460303"/>
              <a:gd name="connsiteX8" fmla="*/ 4246055 w 7411666"/>
              <a:gd name="connsiteY8" fmla="*/ 4855143 h 6460303"/>
              <a:gd name="connsiteX9" fmla="*/ 4177681 w 7411666"/>
              <a:gd name="connsiteY9" fmla="*/ 4355559 h 6460303"/>
              <a:gd name="connsiteX10" fmla="*/ 7408563 w 7411666"/>
              <a:gd name="connsiteY10" fmla="*/ 101286 h 6460303"/>
              <a:gd name="connsiteX11" fmla="*/ 6497961 w 7411666"/>
              <a:gd name="connsiteY11" fmla="*/ 0 h 6460303"/>
              <a:gd name="connsiteX12" fmla="*/ 7393307 w 7411666"/>
              <a:gd name="connsiteY12" fmla="*/ 0 h 6460303"/>
              <a:gd name="connsiteX13" fmla="*/ 2787359 w 7411666"/>
              <a:gd name="connsiteY13" fmla="*/ 6066627 h 6460303"/>
              <a:gd name="connsiteX14" fmla="*/ 2287774 w 7411666"/>
              <a:gd name="connsiteY14" fmla="*/ 6135001 h 6460303"/>
              <a:gd name="connsiteX15" fmla="*/ 2287775 w 7411666"/>
              <a:gd name="connsiteY15" fmla="*/ 6135001 h 6460303"/>
              <a:gd name="connsiteX16" fmla="*/ 2219401 w 7411666"/>
              <a:gd name="connsiteY16" fmla="*/ 5635416 h 6460303"/>
              <a:gd name="connsiteX17" fmla="*/ 6497961 w 7411666"/>
              <a:gd name="connsiteY17" fmla="*/ 0 h 6460303"/>
              <a:gd name="connsiteX18" fmla="*/ 5511379 w 7411666"/>
              <a:gd name="connsiteY18" fmla="*/ 0 h 6460303"/>
              <a:gd name="connsiteX19" fmla="*/ 6406725 w 7411666"/>
              <a:gd name="connsiteY19" fmla="*/ 0 h 6460303"/>
              <a:gd name="connsiteX20" fmla="*/ 2466550 w 7411666"/>
              <a:gd name="connsiteY20" fmla="*/ 5189719 h 6460303"/>
              <a:gd name="connsiteX21" fmla="*/ 2028578 w 7411666"/>
              <a:gd name="connsiteY21" fmla="*/ 5295775 h 6460303"/>
              <a:gd name="connsiteX22" fmla="*/ 1966966 w 7411666"/>
              <a:gd name="connsiteY22" fmla="*/ 5258093 h 6460303"/>
              <a:gd name="connsiteX23" fmla="*/ 1914115 w 7411666"/>
              <a:gd name="connsiteY23" fmla="*/ 5208872 h 6460303"/>
              <a:gd name="connsiteX24" fmla="*/ 1898592 w 7411666"/>
              <a:gd name="connsiteY24" fmla="*/ 4758508 h 6460303"/>
              <a:gd name="connsiteX25" fmla="*/ 5511379 w 7411666"/>
              <a:gd name="connsiteY25" fmla="*/ 0 h 6460303"/>
              <a:gd name="connsiteX26" fmla="*/ 4524800 w 7411666"/>
              <a:gd name="connsiteY26" fmla="*/ 0 h 6460303"/>
              <a:gd name="connsiteX27" fmla="*/ 5420146 w 7411666"/>
              <a:gd name="connsiteY27" fmla="*/ 0 h 6460303"/>
              <a:gd name="connsiteX28" fmla="*/ 622334 w 7411666"/>
              <a:gd name="connsiteY28" fmla="*/ 6319336 h 6460303"/>
              <a:gd name="connsiteX29" fmla="*/ 122749 w 7411666"/>
              <a:gd name="connsiteY29" fmla="*/ 6387711 h 6460303"/>
              <a:gd name="connsiteX30" fmla="*/ 183681 w 7411666"/>
              <a:gd name="connsiteY30" fmla="*/ 6319754 h 6460303"/>
              <a:gd name="connsiteX31" fmla="*/ 54376 w 7411666"/>
              <a:gd name="connsiteY31" fmla="*/ 5888126 h 6460303"/>
              <a:gd name="connsiteX32" fmla="*/ 4524800 w 7411666"/>
              <a:gd name="connsiteY32" fmla="*/ 0 h 6460303"/>
              <a:gd name="connsiteX33" fmla="*/ 3538218 w 7411666"/>
              <a:gd name="connsiteY33" fmla="*/ 0 h 6460303"/>
              <a:gd name="connsiteX34" fmla="*/ 4433564 w 7411666"/>
              <a:gd name="connsiteY34" fmla="*/ 0 h 6460303"/>
              <a:gd name="connsiteX35" fmla="*/ 693416 w 7411666"/>
              <a:gd name="connsiteY35" fmla="*/ 4926258 h 6460303"/>
              <a:gd name="connsiteX36" fmla="*/ 193831 w 7411666"/>
              <a:gd name="connsiteY36" fmla="*/ 4994633 h 6460303"/>
              <a:gd name="connsiteX37" fmla="*/ 193832 w 7411666"/>
              <a:gd name="connsiteY37" fmla="*/ 4994633 h 6460303"/>
              <a:gd name="connsiteX38" fmla="*/ 125457 w 7411666"/>
              <a:gd name="connsiteY38" fmla="*/ 4495047 h 6460303"/>
              <a:gd name="connsiteX39" fmla="*/ 3538218 w 7411666"/>
              <a:gd name="connsiteY39" fmla="*/ 0 h 6460303"/>
              <a:gd name="connsiteX40" fmla="*/ 2551638 w 7411666"/>
              <a:gd name="connsiteY40" fmla="*/ 0 h 6460303"/>
              <a:gd name="connsiteX41" fmla="*/ 3446983 w 7411666"/>
              <a:gd name="connsiteY41" fmla="*/ 0 h 6460303"/>
              <a:gd name="connsiteX42" fmla="*/ 1035787 w 7411666"/>
              <a:gd name="connsiteY42" fmla="*/ 3175856 h 6460303"/>
              <a:gd name="connsiteX43" fmla="*/ 536202 w 7411666"/>
              <a:gd name="connsiteY43" fmla="*/ 3244231 h 6460303"/>
              <a:gd name="connsiteX44" fmla="*/ 536203 w 7411666"/>
              <a:gd name="connsiteY44" fmla="*/ 3244231 h 6460303"/>
              <a:gd name="connsiteX45" fmla="*/ 467829 w 7411666"/>
              <a:gd name="connsiteY45" fmla="*/ 2744646 h 6460303"/>
              <a:gd name="connsiteX46" fmla="*/ 2551638 w 7411666"/>
              <a:gd name="connsiteY46" fmla="*/ 0 h 6460303"/>
              <a:gd name="connsiteX47" fmla="*/ 1565056 w 7411666"/>
              <a:gd name="connsiteY47" fmla="*/ 0 h 6460303"/>
              <a:gd name="connsiteX48" fmla="*/ 2460401 w 7411666"/>
              <a:gd name="connsiteY48" fmla="*/ 0 h 6460303"/>
              <a:gd name="connsiteX49" fmla="*/ 917611 w 7411666"/>
              <a:gd name="connsiteY49" fmla="*/ 2032053 h 6460303"/>
              <a:gd name="connsiteX50" fmla="*/ 418027 w 7411666"/>
              <a:gd name="connsiteY50" fmla="*/ 2100428 h 6460303"/>
              <a:gd name="connsiteX51" fmla="*/ 418027 w 7411666"/>
              <a:gd name="connsiteY51" fmla="*/ 2100427 h 6460303"/>
              <a:gd name="connsiteX52" fmla="*/ 349654 w 7411666"/>
              <a:gd name="connsiteY52" fmla="*/ 1600843 h 6460303"/>
              <a:gd name="connsiteX53" fmla="*/ 1565056 w 7411666"/>
              <a:gd name="connsiteY53" fmla="*/ 0 h 6460303"/>
              <a:gd name="connsiteX54" fmla="*/ 578475 w 7411666"/>
              <a:gd name="connsiteY54" fmla="*/ 0 h 6460303"/>
              <a:gd name="connsiteX55" fmla="*/ 1473820 w 7411666"/>
              <a:gd name="connsiteY55" fmla="*/ 0 h 6460303"/>
              <a:gd name="connsiteX56" fmla="*/ 832748 w 7411666"/>
              <a:gd name="connsiteY56" fmla="*/ 844373 h 6460303"/>
              <a:gd name="connsiteX57" fmla="*/ 333164 w 7411666"/>
              <a:gd name="connsiteY57" fmla="*/ 912748 h 6460303"/>
              <a:gd name="connsiteX58" fmla="*/ 333165 w 7411666"/>
              <a:gd name="connsiteY58" fmla="*/ 912748 h 6460303"/>
              <a:gd name="connsiteX59" fmla="*/ 264790 w 7411666"/>
              <a:gd name="connsiteY59" fmla="*/ 413163 h 6460303"/>
              <a:gd name="connsiteX60" fmla="*/ 578475 w 7411666"/>
              <a:gd name="connsiteY60" fmla="*/ 0 h 6460303"/>
              <a:gd name="connsiteX0" fmla="*/ 2031963 w 7476663"/>
              <a:gd name="connsiteY0" fmla="*/ 5258093 h 6460303"/>
              <a:gd name="connsiteX1" fmla="*/ 2031963 w 7476663"/>
              <a:gd name="connsiteY1" fmla="*/ 5258093 h 6460303"/>
              <a:gd name="connsiteX2" fmla="*/ 2031963 w 7476663"/>
              <a:gd name="connsiteY2" fmla="*/ 5258093 h 6460303"/>
              <a:gd name="connsiteX3" fmla="*/ 7473560 w 7476663"/>
              <a:gd name="connsiteY3" fmla="*/ 101286 h 6460303"/>
              <a:gd name="connsiteX4" fmla="*/ 7476663 w 7476663"/>
              <a:gd name="connsiteY4" fmla="*/ 1269060 h 6460303"/>
              <a:gd name="connsiteX5" fmla="*/ 6996303 w 7476663"/>
              <a:gd name="connsiteY5" fmla="*/ 1907550 h 6460303"/>
              <a:gd name="connsiteX6" fmla="*/ 4810636 w 7476663"/>
              <a:gd name="connsiteY6" fmla="*/ 4786769 h 6460303"/>
              <a:gd name="connsiteX7" fmla="*/ 4311051 w 7476663"/>
              <a:gd name="connsiteY7" fmla="*/ 4855144 h 6460303"/>
              <a:gd name="connsiteX8" fmla="*/ 4311052 w 7476663"/>
              <a:gd name="connsiteY8" fmla="*/ 4855143 h 6460303"/>
              <a:gd name="connsiteX9" fmla="*/ 4242678 w 7476663"/>
              <a:gd name="connsiteY9" fmla="*/ 4355559 h 6460303"/>
              <a:gd name="connsiteX10" fmla="*/ 7473560 w 7476663"/>
              <a:gd name="connsiteY10" fmla="*/ 101286 h 6460303"/>
              <a:gd name="connsiteX11" fmla="*/ 6562958 w 7476663"/>
              <a:gd name="connsiteY11" fmla="*/ 0 h 6460303"/>
              <a:gd name="connsiteX12" fmla="*/ 7458304 w 7476663"/>
              <a:gd name="connsiteY12" fmla="*/ 0 h 6460303"/>
              <a:gd name="connsiteX13" fmla="*/ 2852356 w 7476663"/>
              <a:gd name="connsiteY13" fmla="*/ 6066627 h 6460303"/>
              <a:gd name="connsiteX14" fmla="*/ 2352771 w 7476663"/>
              <a:gd name="connsiteY14" fmla="*/ 6135001 h 6460303"/>
              <a:gd name="connsiteX15" fmla="*/ 2352772 w 7476663"/>
              <a:gd name="connsiteY15" fmla="*/ 6135001 h 6460303"/>
              <a:gd name="connsiteX16" fmla="*/ 2284398 w 7476663"/>
              <a:gd name="connsiteY16" fmla="*/ 5635416 h 6460303"/>
              <a:gd name="connsiteX17" fmla="*/ 6562958 w 7476663"/>
              <a:gd name="connsiteY17" fmla="*/ 0 h 6460303"/>
              <a:gd name="connsiteX18" fmla="*/ 5576376 w 7476663"/>
              <a:gd name="connsiteY18" fmla="*/ 0 h 6460303"/>
              <a:gd name="connsiteX19" fmla="*/ 6471722 w 7476663"/>
              <a:gd name="connsiteY19" fmla="*/ 0 h 6460303"/>
              <a:gd name="connsiteX20" fmla="*/ 2531547 w 7476663"/>
              <a:gd name="connsiteY20" fmla="*/ 5189719 h 6460303"/>
              <a:gd name="connsiteX21" fmla="*/ 2093575 w 7476663"/>
              <a:gd name="connsiteY21" fmla="*/ 5295775 h 6460303"/>
              <a:gd name="connsiteX22" fmla="*/ 2031963 w 7476663"/>
              <a:gd name="connsiteY22" fmla="*/ 5258093 h 6460303"/>
              <a:gd name="connsiteX23" fmla="*/ 1979112 w 7476663"/>
              <a:gd name="connsiteY23" fmla="*/ 5208872 h 6460303"/>
              <a:gd name="connsiteX24" fmla="*/ 1963589 w 7476663"/>
              <a:gd name="connsiteY24" fmla="*/ 4758508 h 6460303"/>
              <a:gd name="connsiteX25" fmla="*/ 5576376 w 7476663"/>
              <a:gd name="connsiteY25" fmla="*/ 0 h 6460303"/>
              <a:gd name="connsiteX26" fmla="*/ 4589797 w 7476663"/>
              <a:gd name="connsiteY26" fmla="*/ 0 h 6460303"/>
              <a:gd name="connsiteX27" fmla="*/ 5485143 w 7476663"/>
              <a:gd name="connsiteY27" fmla="*/ 0 h 6460303"/>
              <a:gd name="connsiteX28" fmla="*/ 687331 w 7476663"/>
              <a:gd name="connsiteY28" fmla="*/ 6319336 h 6460303"/>
              <a:gd name="connsiteX29" fmla="*/ 187746 w 7476663"/>
              <a:gd name="connsiteY29" fmla="*/ 6387711 h 6460303"/>
              <a:gd name="connsiteX30" fmla="*/ 92966 w 7476663"/>
              <a:gd name="connsiteY30" fmla="*/ 6277282 h 6460303"/>
              <a:gd name="connsiteX31" fmla="*/ 119373 w 7476663"/>
              <a:gd name="connsiteY31" fmla="*/ 5888126 h 6460303"/>
              <a:gd name="connsiteX32" fmla="*/ 4589797 w 7476663"/>
              <a:gd name="connsiteY32" fmla="*/ 0 h 6460303"/>
              <a:gd name="connsiteX33" fmla="*/ 3603215 w 7476663"/>
              <a:gd name="connsiteY33" fmla="*/ 0 h 6460303"/>
              <a:gd name="connsiteX34" fmla="*/ 4498561 w 7476663"/>
              <a:gd name="connsiteY34" fmla="*/ 0 h 6460303"/>
              <a:gd name="connsiteX35" fmla="*/ 758413 w 7476663"/>
              <a:gd name="connsiteY35" fmla="*/ 4926258 h 6460303"/>
              <a:gd name="connsiteX36" fmla="*/ 258828 w 7476663"/>
              <a:gd name="connsiteY36" fmla="*/ 4994633 h 6460303"/>
              <a:gd name="connsiteX37" fmla="*/ 258829 w 7476663"/>
              <a:gd name="connsiteY37" fmla="*/ 4994633 h 6460303"/>
              <a:gd name="connsiteX38" fmla="*/ 190454 w 7476663"/>
              <a:gd name="connsiteY38" fmla="*/ 4495047 h 6460303"/>
              <a:gd name="connsiteX39" fmla="*/ 3603215 w 7476663"/>
              <a:gd name="connsiteY39" fmla="*/ 0 h 6460303"/>
              <a:gd name="connsiteX40" fmla="*/ 2616635 w 7476663"/>
              <a:gd name="connsiteY40" fmla="*/ 0 h 6460303"/>
              <a:gd name="connsiteX41" fmla="*/ 3511980 w 7476663"/>
              <a:gd name="connsiteY41" fmla="*/ 0 h 6460303"/>
              <a:gd name="connsiteX42" fmla="*/ 1100784 w 7476663"/>
              <a:gd name="connsiteY42" fmla="*/ 3175856 h 6460303"/>
              <a:gd name="connsiteX43" fmla="*/ 601199 w 7476663"/>
              <a:gd name="connsiteY43" fmla="*/ 3244231 h 6460303"/>
              <a:gd name="connsiteX44" fmla="*/ 601200 w 7476663"/>
              <a:gd name="connsiteY44" fmla="*/ 3244231 h 6460303"/>
              <a:gd name="connsiteX45" fmla="*/ 532826 w 7476663"/>
              <a:gd name="connsiteY45" fmla="*/ 2744646 h 6460303"/>
              <a:gd name="connsiteX46" fmla="*/ 2616635 w 7476663"/>
              <a:gd name="connsiteY46" fmla="*/ 0 h 6460303"/>
              <a:gd name="connsiteX47" fmla="*/ 1630053 w 7476663"/>
              <a:gd name="connsiteY47" fmla="*/ 0 h 6460303"/>
              <a:gd name="connsiteX48" fmla="*/ 2525398 w 7476663"/>
              <a:gd name="connsiteY48" fmla="*/ 0 h 6460303"/>
              <a:gd name="connsiteX49" fmla="*/ 982608 w 7476663"/>
              <a:gd name="connsiteY49" fmla="*/ 2032053 h 6460303"/>
              <a:gd name="connsiteX50" fmla="*/ 483024 w 7476663"/>
              <a:gd name="connsiteY50" fmla="*/ 2100428 h 6460303"/>
              <a:gd name="connsiteX51" fmla="*/ 483024 w 7476663"/>
              <a:gd name="connsiteY51" fmla="*/ 2100427 h 6460303"/>
              <a:gd name="connsiteX52" fmla="*/ 414651 w 7476663"/>
              <a:gd name="connsiteY52" fmla="*/ 1600843 h 6460303"/>
              <a:gd name="connsiteX53" fmla="*/ 1630053 w 7476663"/>
              <a:gd name="connsiteY53" fmla="*/ 0 h 6460303"/>
              <a:gd name="connsiteX54" fmla="*/ 643472 w 7476663"/>
              <a:gd name="connsiteY54" fmla="*/ 0 h 6460303"/>
              <a:gd name="connsiteX55" fmla="*/ 1538817 w 7476663"/>
              <a:gd name="connsiteY55" fmla="*/ 0 h 6460303"/>
              <a:gd name="connsiteX56" fmla="*/ 897745 w 7476663"/>
              <a:gd name="connsiteY56" fmla="*/ 844373 h 6460303"/>
              <a:gd name="connsiteX57" fmla="*/ 398161 w 7476663"/>
              <a:gd name="connsiteY57" fmla="*/ 912748 h 6460303"/>
              <a:gd name="connsiteX58" fmla="*/ 398162 w 7476663"/>
              <a:gd name="connsiteY58" fmla="*/ 912748 h 6460303"/>
              <a:gd name="connsiteX59" fmla="*/ 329787 w 7476663"/>
              <a:gd name="connsiteY59" fmla="*/ 413163 h 6460303"/>
              <a:gd name="connsiteX60" fmla="*/ 643472 w 7476663"/>
              <a:gd name="connsiteY60" fmla="*/ 0 h 6460303"/>
              <a:gd name="connsiteX0" fmla="*/ 1981895 w 7426595"/>
              <a:gd name="connsiteY0" fmla="*/ 5258093 h 6460303"/>
              <a:gd name="connsiteX1" fmla="*/ 1981895 w 7426595"/>
              <a:gd name="connsiteY1" fmla="*/ 5258093 h 6460303"/>
              <a:gd name="connsiteX2" fmla="*/ 1981895 w 7426595"/>
              <a:gd name="connsiteY2" fmla="*/ 5258093 h 6460303"/>
              <a:gd name="connsiteX3" fmla="*/ 7423492 w 7426595"/>
              <a:gd name="connsiteY3" fmla="*/ 101286 h 6460303"/>
              <a:gd name="connsiteX4" fmla="*/ 7426595 w 7426595"/>
              <a:gd name="connsiteY4" fmla="*/ 1269060 h 6460303"/>
              <a:gd name="connsiteX5" fmla="*/ 6946235 w 7426595"/>
              <a:gd name="connsiteY5" fmla="*/ 1907550 h 6460303"/>
              <a:gd name="connsiteX6" fmla="*/ 4760568 w 7426595"/>
              <a:gd name="connsiteY6" fmla="*/ 4786769 h 6460303"/>
              <a:gd name="connsiteX7" fmla="*/ 4260983 w 7426595"/>
              <a:gd name="connsiteY7" fmla="*/ 4855144 h 6460303"/>
              <a:gd name="connsiteX8" fmla="*/ 4260984 w 7426595"/>
              <a:gd name="connsiteY8" fmla="*/ 4855143 h 6460303"/>
              <a:gd name="connsiteX9" fmla="*/ 4192610 w 7426595"/>
              <a:gd name="connsiteY9" fmla="*/ 4355559 h 6460303"/>
              <a:gd name="connsiteX10" fmla="*/ 7423492 w 7426595"/>
              <a:gd name="connsiteY10" fmla="*/ 101286 h 6460303"/>
              <a:gd name="connsiteX11" fmla="*/ 6512890 w 7426595"/>
              <a:gd name="connsiteY11" fmla="*/ 0 h 6460303"/>
              <a:gd name="connsiteX12" fmla="*/ 7408236 w 7426595"/>
              <a:gd name="connsiteY12" fmla="*/ 0 h 6460303"/>
              <a:gd name="connsiteX13" fmla="*/ 2802288 w 7426595"/>
              <a:gd name="connsiteY13" fmla="*/ 6066627 h 6460303"/>
              <a:gd name="connsiteX14" fmla="*/ 2302703 w 7426595"/>
              <a:gd name="connsiteY14" fmla="*/ 6135001 h 6460303"/>
              <a:gd name="connsiteX15" fmla="*/ 2302704 w 7426595"/>
              <a:gd name="connsiteY15" fmla="*/ 6135001 h 6460303"/>
              <a:gd name="connsiteX16" fmla="*/ 2234330 w 7426595"/>
              <a:gd name="connsiteY16" fmla="*/ 5635416 h 6460303"/>
              <a:gd name="connsiteX17" fmla="*/ 6512890 w 7426595"/>
              <a:gd name="connsiteY17" fmla="*/ 0 h 6460303"/>
              <a:gd name="connsiteX18" fmla="*/ 5526308 w 7426595"/>
              <a:gd name="connsiteY18" fmla="*/ 0 h 6460303"/>
              <a:gd name="connsiteX19" fmla="*/ 6421654 w 7426595"/>
              <a:gd name="connsiteY19" fmla="*/ 0 h 6460303"/>
              <a:gd name="connsiteX20" fmla="*/ 2481479 w 7426595"/>
              <a:gd name="connsiteY20" fmla="*/ 5189719 h 6460303"/>
              <a:gd name="connsiteX21" fmla="*/ 2043507 w 7426595"/>
              <a:gd name="connsiteY21" fmla="*/ 5295775 h 6460303"/>
              <a:gd name="connsiteX22" fmla="*/ 1981895 w 7426595"/>
              <a:gd name="connsiteY22" fmla="*/ 5258093 h 6460303"/>
              <a:gd name="connsiteX23" fmla="*/ 1929044 w 7426595"/>
              <a:gd name="connsiteY23" fmla="*/ 5208872 h 6460303"/>
              <a:gd name="connsiteX24" fmla="*/ 1913521 w 7426595"/>
              <a:gd name="connsiteY24" fmla="*/ 4758508 h 6460303"/>
              <a:gd name="connsiteX25" fmla="*/ 5526308 w 7426595"/>
              <a:gd name="connsiteY25" fmla="*/ 0 h 6460303"/>
              <a:gd name="connsiteX26" fmla="*/ 4539729 w 7426595"/>
              <a:gd name="connsiteY26" fmla="*/ 0 h 6460303"/>
              <a:gd name="connsiteX27" fmla="*/ 5435075 w 7426595"/>
              <a:gd name="connsiteY27" fmla="*/ 0 h 6460303"/>
              <a:gd name="connsiteX28" fmla="*/ 637263 w 7426595"/>
              <a:gd name="connsiteY28" fmla="*/ 6319336 h 6460303"/>
              <a:gd name="connsiteX29" fmla="*/ 137678 w 7426595"/>
              <a:gd name="connsiteY29" fmla="*/ 6387711 h 6460303"/>
              <a:gd name="connsiteX30" fmla="*/ 42898 w 7426595"/>
              <a:gd name="connsiteY30" fmla="*/ 6277282 h 6460303"/>
              <a:gd name="connsiteX31" fmla="*/ 69305 w 7426595"/>
              <a:gd name="connsiteY31" fmla="*/ 5888126 h 6460303"/>
              <a:gd name="connsiteX32" fmla="*/ 4539729 w 7426595"/>
              <a:gd name="connsiteY32" fmla="*/ 0 h 6460303"/>
              <a:gd name="connsiteX33" fmla="*/ 3553147 w 7426595"/>
              <a:gd name="connsiteY33" fmla="*/ 0 h 6460303"/>
              <a:gd name="connsiteX34" fmla="*/ 4448493 w 7426595"/>
              <a:gd name="connsiteY34" fmla="*/ 0 h 6460303"/>
              <a:gd name="connsiteX35" fmla="*/ 708345 w 7426595"/>
              <a:gd name="connsiteY35" fmla="*/ 4926258 h 6460303"/>
              <a:gd name="connsiteX36" fmla="*/ 208760 w 7426595"/>
              <a:gd name="connsiteY36" fmla="*/ 4994633 h 6460303"/>
              <a:gd name="connsiteX37" fmla="*/ 208761 w 7426595"/>
              <a:gd name="connsiteY37" fmla="*/ 4994633 h 6460303"/>
              <a:gd name="connsiteX38" fmla="*/ 140386 w 7426595"/>
              <a:gd name="connsiteY38" fmla="*/ 4495047 h 6460303"/>
              <a:gd name="connsiteX39" fmla="*/ 3553147 w 7426595"/>
              <a:gd name="connsiteY39" fmla="*/ 0 h 6460303"/>
              <a:gd name="connsiteX40" fmla="*/ 2566567 w 7426595"/>
              <a:gd name="connsiteY40" fmla="*/ 0 h 6460303"/>
              <a:gd name="connsiteX41" fmla="*/ 3461912 w 7426595"/>
              <a:gd name="connsiteY41" fmla="*/ 0 h 6460303"/>
              <a:gd name="connsiteX42" fmla="*/ 1050716 w 7426595"/>
              <a:gd name="connsiteY42" fmla="*/ 3175856 h 6460303"/>
              <a:gd name="connsiteX43" fmla="*/ 551131 w 7426595"/>
              <a:gd name="connsiteY43" fmla="*/ 3244231 h 6460303"/>
              <a:gd name="connsiteX44" fmla="*/ 551132 w 7426595"/>
              <a:gd name="connsiteY44" fmla="*/ 3244231 h 6460303"/>
              <a:gd name="connsiteX45" fmla="*/ 482758 w 7426595"/>
              <a:gd name="connsiteY45" fmla="*/ 2744646 h 6460303"/>
              <a:gd name="connsiteX46" fmla="*/ 2566567 w 7426595"/>
              <a:gd name="connsiteY46" fmla="*/ 0 h 6460303"/>
              <a:gd name="connsiteX47" fmla="*/ 1579985 w 7426595"/>
              <a:gd name="connsiteY47" fmla="*/ 0 h 6460303"/>
              <a:gd name="connsiteX48" fmla="*/ 2475330 w 7426595"/>
              <a:gd name="connsiteY48" fmla="*/ 0 h 6460303"/>
              <a:gd name="connsiteX49" fmla="*/ 932540 w 7426595"/>
              <a:gd name="connsiteY49" fmla="*/ 2032053 h 6460303"/>
              <a:gd name="connsiteX50" fmla="*/ 432956 w 7426595"/>
              <a:gd name="connsiteY50" fmla="*/ 2100428 h 6460303"/>
              <a:gd name="connsiteX51" fmla="*/ 432956 w 7426595"/>
              <a:gd name="connsiteY51" fmla="*/ 2100427 h 6460303"/>
              <a:gd name="connsiteX52" fmla="*/ 364583 w 7426595"/>
              <a:gd name="connsiteY52" fmla="*/ 1600843 h 6460303"/>
              <a:gd name="connsiteX53" fmla="*/ 1579985 w 7426595"/>
              <a:gd name="connsiteY53" fmla="*/ 0 h 6460303"/>
              <a:gd name="connsiteX54" fmla="*/ 593404 w 7426595"/>
              <a:gd name="connsiteY54" fmla="*/ 0 h 6460303"/>
              <a:gd name="connsiteX55" fmla="*/ 1488749 w 7426595"/>
              <a:gd name="connsiteY55" fmla="*/ 0 h 6460303"/>
              <a:gd name="connsiteX56" fmla="*/ 847677 w 7426595"/>
              <a:gd name="connsiteY56" fmla="*/ 844373 h 6460303"/>
              <a:gd name="connsiteX57" fmla="*/ 348093 w 7426595"/>
              <a:gd name="connsiteY57" fmla="*/ 912748 h 6460303"/>
              <a:gd name="connsiteX58" fmla="*/ 348094 w 7426595"/>
              <a:gd name="connsiteY58" fmla="*/ 912748 h 6460303"/>
              <a:gd name="connsiteX59" fmla="*/ 279719 w 7426595"/>
              <a:gd name="connsiteY59" fmla="*/ 413163 h 6460303"/>
              <a:gd name="connsiteX60" fmla="*/ 593404 w 7426595"/>
              <a:gd name="connsiteY60" fmla="*/ 0 h 6460303"/>
              <a:gd name="connsiteX0" fmla="*/ 1981895 w 7426595"/>
              <a:gd name="connsiteY0" fmla="*/ 5258093 h 6418769"/>
              <a:gd name="connsiteX1" fmla="*/ 1981895 w 7426595"/>
              <a:gd name="connsiteY1" fmla="*/ 5258093 h 6418769"/>
              <a:gd name="connsiteX2" fmla="*/ 1981895 w 7426595"/>
              <a:gd name="connsiteY2" fmla="*/ 5258093 h 6418769"/>
              <a:gd name="connsiteX3" fmla="*/ 7423492 w 7426595"/>
              <a:gd name="connsiteY3" fmla="*/ 101286 h 6418769"/>
              <a:gd name="connsiteX4" fmla="*/ 7426595 w 7426595"/>
              <a:gd name="connsiteY4" fmla="*/ 1269060 h 6418769"/>
              <a:gd name="connsiteX5" fmla="*/ 6946235 w 7426595"/>
              <a:gd name="connsiteY5" fmla="*/ 1907550 h 6418769"/>
              <a:gd name="connsiteX6" fmla="*/ 4760568 w 7426595"/>
              <a:gd name="connsiteY6" fmla="*/ 4786769 h 6418769"/>
              <a:gd name="connsiteX7" fmla="*/ 4260983 w 7426595"/>
              <a:gd name="connsiteY7" fmla="*/ 4855144 h 6418769"/>
              <a:gd name="connsiteX8" fmla="*/ 4260984 w 7426595"/>
              <a:gd name="connsiteY8" fmla="*/ 4855143 h 6418769"/>
              <a:gd name="connsiteX9" fmla="*/ 4192610 w 7426595"/>
              <a:gd name="connsiteY9" fmla="*/ 4355559 h 6418769"/>
              <a:gd name="connsiteX10" fmla="*/ 7423492 w 7426595"/>
              <a:gd name="connsiteY10" fmla="*/ 101286 h 6418769"/>
              <a:gd name="connsiteX11" fmla="*/ 6512890 w 7426595"/>
              <a:gd name="connsiteY11" fmla="*/ 0 h 6418769"/>
              <a:gd name="connsiteX12" fmla="*/ 7408236 w 7426595"/>
              <a:gd name="connsiteY12" fmla="*/ 0 h 6418769"/>
              <a:gd name="connsiteX13" fmla="*/ 2802288 w 7426595"/>
              <a:gd name="connsiteY13" fmla="*/ 6066627 h 6418769"/>
              <a:gd name="connsiteX14" fmla="*/ 2302703 w 7426595"/>
              <a:gd name="connsiteY14" fmla="*/ 6135001 h 6418769"/>
              <a:gd name="connsiteX15" fmla="*/ 2302704 w 7426595"/>
              <a:gd name="connsiteY15" fmla="*/ 6135001 h 6418769"/>
              <a:gd name="connsiteX16" fmla="*/ 2234330 w 7426595"/>
              <a:gd name="connsiteY16" fmla="*/ 5635416 h 6418769"/>
              <a:gd name="connsiteX17" fmla="*/ 6512890 w 7426595"/>
              <a:gd name="connsiteY17" fmla="*/ 0 h 6418769"/>
              <a:gd name="connsiteX18" fmla="*/ 5526308 w 7426595"/>
              <a:gd name="connsiteY18" fmla="*/ 0 h 6418769"/>
              <a:gd name="connsiteX19" fmla="*/ 6421654 w 7426595"/>
              <a:gd name="connsiteY19" fmla="*/ 0 h 6418769"/>
              <a:gd name="connsiteX20" fmla="*/ 2481479 w 7426595"/>
              <a:gd name="connsiteY20" fmla="*/ 5189719 h 6418769"/>
              <a:gd name="connsiteX21" fmla="*/ 2043507 w 7426595"/>
              <a:gd name="connsiteY21" fmla="*/ 5295775 h 6418769"/>
              <a:gd name="connsiteX22" fmla="*/ 1981895 w 7426595"/>
              <a:gd name="connsiteY22" fmla="*/ 5258093 h 6418769"/>
              <a:gd name="connsiteX23" fmla="*/ 1929044 w 7426595"/>
              <a:gd name="connsiteY23" fmla="*/ 5208872 h 6418769"/>
              <a:gd name="connsiteX24" fmla="*/ 1913521 w 7426595"/>
              <a:gd name="connsiteY24" fmla="*/ 4758508 h 6418769"/>
              <a:gd name="connsiteX25" fmla="*/ 5526308 w 7426595"/>
              <a:gd name="connsiteY25" fmla="*/ 0 h 6418769"/>
              <a:gd name="connsiteX26" fmla="*/ 4539729 w 7426595"/>
              <a:gd name="connsiteY26" fmla="*/ 0 h 6418769"/>
              <a:gd name="connsiteX27" fmla="*/ 5435075 w 7426595"/>
              <a:gd name="connsiteY27" fmla="*/ 0 h 6418769"/>
              <a:gd name="connsiteX28" fmla="*/ 637263 w 7426595"/>
              <a:gd name="connsiteY28" fmla="*/ 6319336 h 6418769"/>
              <a:gd name="connsiteX29" fmla="*/ 137678 w 7426595"/>
              <a:gd name="connsiteY29" fmla="*/ 6387711 h 6418769"/>
              <a:gd name="connsiteX30" fmla="*/ 42898 w 7426595"/>
              <a:gd name="connsiteY30" fmla="*/ 6277282 h 6418769"/>
              <a:gd name="connsiteX31" fmla="*/ 69305 w 7426595"/>
              <a:gd name="connsiteY31" fmla="*/ 5888126 h 6418769"/>
              <a:gd name="connsiteX32" fmla="*/ 4539729 w 7426595"/>
              <a:gd name="connsiteY32" fmla="*/ 0 h 6418769"/>
              <a:gd name="connsiteX33" fmla="*/ 3553147 w 7426595"/>
              <a:gd name="connsiteY33" fmla="*/ 0 h 6418769"/>
              <a:gd name="connsiteX34" fmla="*/ 4448493 w 7426595"/>
              <a:gd name="connsiteY34" fmla="*/ 0 h 6418769"/>
              <a:gd name="connsiteX35" fmla="*/ 708345 w 7426595"/>
              <a:gd name="connsiteY35" fmla="*/ 4926258 h 6418769"/>
              <a:gd name="connsiteX36" fmla="*/ 208760 w 7426595"/>
              <a:gd name="connsiteY36" fmla="*/ 4994633 h 6418769"/>
              <a:gd name="connsiteX37" fmla="*/ 208761 w 7426595"/>
              <a:gd name="connsiteY37" fmla="*/ 4994633 h 6418769"/>
              <a:gd name="connsiteX38" fmla="*/ 140386 w 7426595"/>
              <a:gd name="connsiteY38" fmla="*/ 4495047 h 6418769"/>
              <a:gd name="connsiteX39" fmla="*/ 3553147 w 7426595"/>
              <a:gd name="connsiteY39" fmla="*/ 0 h 6418769"/>
              <a:gd name="connsiteX40" fmla="*/ 2566567 w 7426595"/>
              <a:gd name="connsiteY40" fmla="*/ 0 h 6418769"/>
              <a:gd name="connsiteX41" fmla="*/ 3461912 w 7426595"/>
              <a:gd name="connsiteY41" fmla="*/ 0 h 6418769"/>
              <a:gd name="connsiteX42" fmla="*/ 1050716 w 7426595"/>
              <a:gd name="connsiteY42" fmla="*/ 3175856 h 6418769"/>
              <a:gd name="connsiteX43" fmla="*/ 551131 w 7426595"/>
              <a:gd name="connsiteY43" fmla="*/ 3244231 h 6418769"/>
              <a:gd name="connsiteX44" fmla="*/ 551132 w 7426595"/>
              <a:gd name="connsiteY44" fmla="*/ 3244231 h 6418769"/>
              <a:gd name="connsiteX45" fmla="*/ 482758 w 7426595"/>
              <a:gd name="connsiteY45" fmla="*/ 2744646 h 6418769"/>
              <a:gd name="connsiteX46" fmla="*/ 2566567 w 7426595"/>
              <a:gd name="connsiteY46" fmla="*/ 0 h 6418769"/>
              <a:gd name="connsiteX47" fmla="*/ 1579985 w 7426595"/>
              <a:gd name="connsiteY47" fmla="*/ 0 h 6418769"/>
              <a:gd name="connsiteX48" fmla="*/ 2475330 w 7426595"/>
              <a:gd name="connsiteY48" fmla="*/ 0 h 6418769"/>
              <a:gd name="connsiteX49" fmla="*/ 932540 w 7426595"/>
              <a:gd name="connsiteY49" fmla="*/ 2032053 h 6418769"/>
              <a:gd name="connsiteX50" fmla="*/ 432956 w 7426595"/>
              <a:gd name="connsiteY50" fmla="*/ 2100428 h 6418769"/>
              <a:gd name="connsiteX51" fmla="*/ 432956 w 7426595"/>
              <a:gd name="connsiteY51" fmla="*/ 2100427 h 6418769"/>
              <a:gd name="connsiteX52" fmla="*/ 364583 w 7426595"/>
              <a:gd name="connsiteY52" fmla="*/ 1600843 h 6418769"/>
              <a:gd name="connsiteX53" fmla="*/ 1579985 w 7426595"/>
              <a:gd name="connsiteY53" fmla="*/ 0 h 6418769"/>
              <a:gd name="connsiteX54" fmla="*/ 593404 w 7426595"/>
              <a:gd name="connsiteY54" fmla="*/ 0 h 6418769"/>
              <a:gd name="connsiteX55" fmla="*/ 1488749 w 7426595"/>
              <a:gd name="connsiteY55" fmla="*/ 0 h 6418769"/>
              <a:gd name="connsiteX56" fmla="*/ 847677 w 7426595"/>
              <a:gd name="connsiteY56" fmla="*/ 844373 h 6418769"/>
              <a:gd name="connsiteX57" fmla="*/ 348093 w 7426595"/>
              <a:gd name="connsiteY57" fmla="*/ 912748 h 6418769"/>
              <a:gd name="connsiteX58" fmla="*/ 348094 w 7426595"/>
              <a:gd name="connsiteY58" fmla="*/ 912748 h 6418769"/>
              <a:gd name="connsiteX59" fmla="*/ 279719 w 7426595"/>
              <a:gd name="connsiteY59" fmla="*/ 413163 h 6418769"/>
              <a:gd name="connsiteX60" fmla="*/ 593404 w 7426595"/>
              <a:gd name="connsiteY60" fmla="*/ 0 h 641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7426595" h="6418769">
                <a:moveTo>
                  <a:pt x="1981895" y="5258093"/>
                </a:moveTo>
                <a:lnTo>
                  <a:pt x="1981895" y="5258093"/>
                </a:lnTo>
                <a:lnTo>
                  <a:pt x="1981895" y="5258093"/>
                </a:lnTo>
                <a:close/>
                <a:moveTo>
                  <a:pt x="7423492" y="101286"/>
                </a:moveTo>
                <a:cubicBezTo>
                  <a:pt x="7424526" y="490544"/>
                  <a:pt x="7425561" y="879802"/>
                  <a:pt x="7426595" y="1269060"/>
                </a:cubicBezTo>
                <a:lnTo>
                  <a:pt x="6946235" y="1907550"/>
                </a:lnTo>
                <a:cubicBezTo>
                  <a:pt x="5738085" y="3498841"/>
                  <a:pt x="5208110" y="4295503"/>
                  <a:pt x="4760568" y="4786769"/>
                </a:cubicBezTo>
                <a:cubicBezTo>
                  <a:pt x="4313026" y="5278035"/>
                  <a:pt x="4417821" y="4974220"/>
                  <a:pt x="4260983" y="4855144"/>
                </a:cubicBezTo>
                <a:lnTo>
                  <a:pt x="4260984" y="4855143"/>
                </a:lnTo>
                <a:cubicBezTo>
                  <a:pt x="4104147" y="4736068"/>
                  <a:pt x="4073535" y="4512397"/>
                  <a:pt x="4192610" y="4355559"/>
                </a:cubicBezTo>
                <a:lnTo>
                  <a:pt x="7423492" y="101286"/>
                </a:lnTo>
                <a:close/>
                <a:moveTo>
                  <a:pt x="6512890" y="0"/>
                </a:moveTo>
                <a:lnTo>
                  <a:pt x="7408236" y="0"/>
                </a:lnTo>
                <a:lnTo>
                  <a:pt x="2802288" y="6066627"/>
                </a:lnTo>
                <a:cubicBezTo>
                  <a:pt x="2683212" y="6223464"/>
                  <a:pt x="2459541" y="6254077"/>
                  <a:pt x="2302703" y="6135001"/>
                </a:cubicBezTo>
                <a:lnTo>
                  <a:pt x="2302704" y="6135001"/>
                </a:lnTo>
                <a:cubicBezTo>
                  <a:pt x="2145866" y="6015926"/>
                  <a:pt x="2115254" y="5792254"/>
                  <a:pt x="2234330" y="5635416"/>
                </a:cubicBezTo>
                <a:lnTo>
                  <a:pt x="6512890" y="0"/>
                </a:lnTo>
                <a:close/>
                <a:moveTo>
                  <a:pt x="5526308" y="0"/>
                </a:moveTo>
                <a:lnTo>
                  <a:pt x="6421654" y="0"/>
                </a:lnTo>
                <a:lnTo>
                  <a:pt x="2481479" y="5189719"/>
                </a:lnTo>
                <a:cubicBezTo>
                  <a:pt x="2377288" y="5326952"/>
                  <a:pt x="2193015" y="5367543"/>
                  <a:pt x="2043507" y="5295775"/>
                </a:cubicBezTo>
                <a:lnTo>
                  <a:pt x="1981895" y="5258093"/>
                </a:lnTo>
                <a:lnTo>
                  <a:pt x="1929044" y="5208872"/>
                </a:lnTo>
                <a:cubicBezTo>
                  <a:pt x="1819743" y="5084144"/>
                  <a:pt x="1809330" y="4895741"/>
                  <a:pt x="1913521" y="4758508"/>
                </a:cubicBezTo>
                <a:lnTo>
                  <a:pt x="5526308" y="0"/>
                </a:lnTo>
                <a:close/>
                <a:moveTo>
                  <a:pt x="4539729" y="0"/>
                </a:moveTo>
                <a:lnTo>
                  <a:pt x="5435075" y="0"/>
                </a:lnTo>
                <a:lnTo>
                  <a:pt x="637263" y="6319336"/>
                </a:lnTo>
                <a:cubicBezTo>
                  <a:pt x="518187" y="6476174"/>
                  <a:pt x="328366" y="6404850"/>
                  <a:pt x="137678" y="6387711"/>
                </a:cubicBezTo>
                <a:cubicBezTo>
                  <a:pt x="89364" y="6383369"/>
                  <a:pt x="49039" y="6325400"/>
                  <a:pt x="42898" y="6277282"/>
                </a:cubicBezTo>
                <a:cubicBezTo>
                  <a:pt x="14692" y="6056270"/>
                  <a:pt x="-49771" y="6044964"/>
                  <a:pt x="69305" y="5888126"/>
                </a:cubicBezTo>
                <a:lnTo>
                  <a:pt x="4539729" y="0"/>
                </a:lnTo>
                <a:close/>
                <a:moveTo>
                  <a:pt x="3553147" y="0"/>
                </a:moveTo>
                <a:lnTo>
                  <a:pt x="4448493" y="0"/>
                </a:lnTo>
                <a:lnTo>
                  <a:pt x="708345" y="4926258"/>
                </a:lnTo>
                <a:cubicBezTo>
                  <a:pt x="589268" y="5083097"/>
                  <a:pt x="365597" y="5113708"/>
                  <a:pt x="208760" y="4994633"/>
                </a:cubicBezTo>
                <a:lnTo>
                  <a:pt x="208761" y="4994633"/>
                </a:lnTo>
                <a:cubicBezTo>
                  <a:pt x="51923" y="4875558"/>
                  <a:pt x="21310" y="4651886"/>
                  <a:pt x="140386" y="4495047"/>
                </a:cubicBezTo>
                <a:lnTo>
                  <a:pt x="3553147" y="0"/>
                </a:lnTo>
                <a:close/>
                <a:moveTo>
                  <a:pt x="2566567" y="0"/>
                </a:moveTo>
                <a:lnTo>
                  <a:pt x="3461912" y="0"/>
                </a:lnTo>
                <a:lnTo>
                  <a:pt x="1050716" y="3175856"/>
                </a:lnTo>
                <a:cubicBezTo>
                  <a:pt x="931640" y="3332694"/>
                  <a:pt x="707969" y="3363306"/>
                  <a:pt x="551131" y="3244231"/>
                </a:cubicBezTo>
                <a:lnTo>
                  <a:pt x="551132" y="3244231"/>
                </a:lnTo>
                <a:cubicBezTo>
                  <a:pt x="394294" y="3125155"/>
                  <a:pt x="363682" y="2901484"/>
                  <a:pt x="482758" y="2744646"/>
                </a:cubicBezTo>
                <a:lnTo>
                  <a:pt x="2566567" y="0"/>
                </a:lnTo>
                <a:close/>
                <a:moveTo>
                  <a:pt x="1579985" y="0"/>
                </a:moveTo>
                <a:lnTo>
                  <a:pt x="2475330" y="0"/>
                </a:lnTo>
                <a:lnTo>
                  <a:pt x="932540" y="2032053"/>
                </a:lnTo>
                <a:cubicBezTo>
                  <a:pt x="813465" y="2188891"/>
                  <a:pt x="589793" y="2219503"/>
                  <a:pt x="432956" y="2100428"/>
                </a:cubicBezTo>
                <a:lnTo>
                  <a:pt x="432956" y="2100427"/>
                </a:lnTo>
                <a:cubicBezTo>
                  <a:pt x="276119" y="1981352"/>
                  <a:pt x="245507" y="1757681"/>
                  <a:pt x="364583" y="1600843"/>
                </a:cubicBezTo>
                <a:lnTo>
                  <a:pt x="1579985" y="0"/>
                </a:lnTo>
                <a:close/>
                <a:moveTo>
                  <a:pt x="593404" y="0"/>
                </a:moveTo>
                <a:lnTo>
                  <a:pt x="1488749" y="0"/>
                </a:lnTo>
                <a:lnTo>
                  <a:pt x="847677" y="844373"/>
                </a:lnTo>
                <a:cubicBezTo>
                  <a:pt x="728602" y="1001211"/>
                  <a:pt x="504930" y="1031824"/>
                  <a:pt x="348093" y="912748"/>
                </a:cubicBezTo>
                <a:lnTo>
                  <a:pt x="348094" y="912748"/>
                </a:lnTo>
                <a:cubicBezTo>
                  <a:pt x="191256" y="793672"/>
                  <a:pt x="160644" y="570001"/>
                  <a:pt x="279719" y="413163"/>
                </a:cubicBezTo>
                <a:lnTo>
                  <a:pt x="593404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effectLst>
            <a:outerShdw blurRad="127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18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377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566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754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285943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ko-KR" altLang="en-US" sz="1600" dirty="0">
              <a:solidFill>
                <a:srgbClr val="0C0C0C"/>
              </a:solidFill>
            </a:endParaRPr>
          </a:p>
        </p:txBody>
      </p:sp>
      <p:sp>
        <p:nvSpPr>
          <p:cNvPr id="15" name="Google Shape;29;p3"/>
          <p:cNvSpPr/>
          <p:nvPr/>
        </p:nvSpPr>
        <p:spPr>
          <a:xfrm rot="10800000" flipH="1">
            <a:off x="472" y="4140528"/>
            <a:ext cx="10558261" cy="2709099"/>
          </a:xfrm>
          <a:custGeom>
            <a:avLst/>
            <a:gdLst>
              <a:gd name="connsiteX0" fmla="*/ 0 w 7693909"/>
              <a:gd name="connsiteY0" fmla="*/ 0 h 2700472"/>
              <a:gd name="connsiteX1" fmla="*/ 7693909 w 7693909"/>
              <a:gd name="connsiteY1" fmla="*/ 0 h 2700472"/>
              <a:gd name="connsiteX2" fmla="*/ 7693909 w 7693909"/>
              <a:gd name="connsiteY2" fmla="*/ 2700472 h 2700472"/>
              <a:gd name="connsiteX3" fmla="*/ 0 w 7693909"/>
              <a:gd name="connsiteY3" fmla="*/ 2700472 h 2700472"/>
              <a:gd name="connsiteX4" fmla="*/ 0 w 7693909"/>
              <a:gd name="connsiteY4" fmla="*/ 0 h 2700472"/>
              <a:gd name="connsiteX0" fmla="*/ 0 w 10540626"/>
              <a:gd name="connsiteY0" fmla="*/ 0 h 2700472"/>
              <a:gd name="connsiteX1" fmla="*/ 7693909 w 10540626"/>
              <a:gd name="connsiteY1" fmla="*/ 0 h 2700472"/>
              <a:gd name="connsiteX2" fmla="*/ 10540626 w 10540626"/>
              <a:gd name="connsiteY2" fmla="*/ 2691845 h 2700472"/>
              <a:gd name="connsiteX3" fmla="*/ 0 w 10540626"/>
              <a:gd name="connsiteY3" fmla="*/ 2700472 h 2700472"/>
              <a:gd name="connsiteX4" fmla="*/ 0 w 10540626"/>
              <a:gd name="connsiteY4" fmla="*/ 0 h 2700472"/>
              <a:gd name="connsiteX0" fmla="*/ 0 w 10540626"/>
              <a:gd name="connsiteY0" fmla="*/ 8626 h 2709098"/>
              <a:gd name="connsiteX1" fmla="*/ 7814678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0 w 10540626"/>
              <a:gd name="connsiteY0" fmla="*/ 8626 h 2709098"/>
              <a:gd name="connsiteX1" fmla="*/ 7849184 w 10540626"/>
              <a:gd name="connsiteY1" fmla="*/ 0 h 2709098"/>
              <a:gd name="connsiteX2" fmla="*/ 10540626 w 10540626"/>
              <a:gd name="connsiteY2" fmla="*/ 2700471 h 2709098"/>
              <a:gd name="connsiteX3" fmla="*/ 0 w 10540626"/>
              <a:gd name="connsiteY3" fmla="*/ 2709098 h 2709098"/>
              <a:gd name="connsiteX4" fmla="*/ 0 w 10540626"/>
              <a:gd name="connsiteY4" fmla="*/ 8626 h 2709098"/>
              <a:gd name="connsiteX0" fmla="*/ 8626 w 10549252"/>
              <a:gd name="connsiteY0" fmla="*/ 8626 h 2709098"/>
              <a:gd name="connsiteX1" fmla="*/ 7857810 w 10549252"/>
              <a:gd name="connsiteY1" fmla="*/ 0 h 2709098"/>
              <a:gd name="connsiteX2" fmla="*/ 10549252 w 10549252"/>
              <a:gd name="connsiteY2" fmla="*/ 2700471 h 2709098"/>
              <a:gd name="connsiteX3" fmla="*/ 0 w 10549252"/>
              <a:gd name="connsiteY3" fmla="*/ 2709098 h 2709098"/>
              <a:gd name="connsiteX4" fmla="*/ 8626 w 10549252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  <a:gd name="connsiteX0" fmla="*/ 382 w 10558261"/>
              <a:gd name="connsiteY0" fmla="*/ 8626 h 2709098"/>
              <a:gd name="connsiteX1" fmla="*/ 7866819 w 10558261"/>
              <a:gd name="connsiteY1" fmla="*/ 0 h 2709098"/>
              <a:gd name="connsiteX2" fmla="*/ 10558261 w 10558261"/>
              <a:gd name="connsiteY2" fmla="*/ 2700471 h 2709098"/>
              <a:gd name="connsiteX3" fmla="*/ 9009 w 10558261"/>
              <a:gd name="connsiteY3" fmla="*/ 2709098 h 2709098"/>
              <a:gd name="connsiteX4" fmla="*/ 382 w 10558261"/>
              <a:gd name="connsiteY4" fmla="*/ 8626 h 27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8261" h="2709098">
                <a:moveTo>
                  <a:pt x="382" y="8626"/>
                </a:moveTo>
                <a:lnTo>
                  <a:pt x="7866819" y="0"/>
                </a:lnTo>
                <a:lnTo>
                  <a:pt x="10558261" y="2700471"/>
                </a:lnTo>
                <a:lnTo>
                  <a:pt x="9009" y="2709098"/>
                </a:lnTo>
                <a:cubicBezTo>
                  <a:pt x="11884" y="1808941"/>
                  <a:pt x="-2493" y="908783"/>
                  <a:pt x="382" y="86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0C0C"/>
              </a:solidFill>
              <a:latin typeface="Arvo"/>
              <a:ea typeface="Arvo"/>
              <a:cs typeface="Arvo"/>
              <a:sym typeface="Arvo"/>
            </a:endParaRPr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>
            <a:off x="0" y="4248312"/>
            <a:ext cx="10368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18107" y="6748783"/>
            <a:ext cx="7920000" cy="0"/>
          </a:xfrm>
          <a:prstGeom prst="lin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255639" y="4252771"/>
            <a:ext cx="7659327" cy="2065747"/>
          </a:xfrm>
        </p:spPr>
        <p:txBody>
          <a:bodyPr lIns="72000" tIns="36000" rIns="72000" bIns="36000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5" name="Овал 24"/>
          <p:cNvSpPr>
            <a:spLocks noChangeAspect="1"/>
          </p:cNvSpPr>
          <p:nvPr userDrawn="1"/>
        </p:nvSpPr>
        <p:spPr>
          <a:xfrm>
            <a:off x="184875" y="62477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3" name="Овал 22"/>
          <p:cNvSpPr/>
          <p:nvPr userDrawn="1"/>
        </p:nvSpPr>
        <p:spPr>
          <a:xfrm>
            <a:off x="256875" y="134477"/>
            <a:ext cx="2016000" cy="2016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22" name="Группа 21"/>
          <p:cNvGrpSpPr/>
          <p:nvPr userDrawn="1"/>
        </p:nvGrpSpPr>
        <p:grpSpPr>
          <a:xfrm>
            <a:off x="432465" y="275271"/>
            <a:ext cx="1664823" cy="1754079"/>
            <a:chOff x="573321" y="1347970"/>
            <a:chExt cx="1664823" cy="1754079"/>
          </a:xfrm>
        </p:grpSpPr>
        <p:grpSp>
          <p:nvGrpSpPr>
            <p:cNvPr id="21" name="Группа 20"/>
            <p:cNvGrpSpPr/>
            <p:nvPr userDrawn="1"/>
          </p:nvGrpSpPr>
          <p:grpSpPr>
            <a:xfrm>
              <a:off x="573321" y="1347970"/>
              <a:ext cx="1664823" cy="1754079"/>
              <a:chOff x="573321" y="1347970"/>
              <a:chExt cx="1664823" cy="1754079"/>
            </a:xfrm>
          </p:grpSpPr>
          <p:sp>
            <p:nvSpPr>
              <p:cNvPr id="8" name="TextBox 7"/>
              <p:cNvSpPr txBox="1"/>
              <p:nvPr userDrawn="1"/>
            </p:nvSpPr>
            <p:spPr>
              <a:xfrm rot="16200000">
                <a:off x="573321" y="1347970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Circle">
                  <a:avLst>
                    <a:gd name="adj" fmla="val 11021230"/>
                  </a:avLst>
                </a:prstTxWarp>
                <a:spAutoFit/>
              </a:bodyPr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cap="all" dirty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Академия Федеральной Службы Охраны</a:t>
                </a:r>
                <a:endParaRPr lang="en-US" sz="1200" cap="all" dirty="0">
                  <a:solidFill>
                    <a:srgbClr val="006387"/>
                  </a:solidFill>
                  <a:latin typeface="Candara" pitchFamily="34" charset="0"/>
                  <a:cs typeface="Helvetica" pitchFamily="34" charset="0"/>
                </a:endParaRPr>
              </a:p>
            </p:txBody>
          </p:sp>
          <p:sp>
            <p:nvSpPr>
              <p:cNvPr id="11" name="TextBox 10"/>
              <p:cNvSpPr txBox="1"/>
              <p:nvPr userDrawn="1"/>
            </p:nvSpPr>
            <p:spPr>
              <a:xfrm rot="21480000">
                <a:off x="582144" y="1446049"/>
                <a:ext cx="1656000" cy="1656000"/>
              </a:xfrm>
              <a:prstGeom prst="rect">
                <a:avLst/>
              </a:prstGeom>
              <a:noFill/>
              <a:effectLst/>
            </p:spPr>
            <p:txBody>
              <a:bodyPr wrap="square" rtlCol="0" anchor="ctr">
                <a:prstTxWarp prst="textArchDown">
                  <a:avLst/>
                </a:prstTxWarp>
                <a:spAutoFit/>
              </a:bodyPr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1200" cap="all" dirty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Российской Федерации</a:t>
                </a:r>
                <a:r>
                  <a:rPr lang="en-US" sz="1200" cap="all" dirty="0">
                    <a:solidFill>
                      <a:srgbClr val="006387"/>
                    </a:solidFill>
                    <a:latin typeface="Candara" pitchFamily="34" charset="0"/>
                    <a:cs typeface="Helvetica" pitchFamily="34" charset="0"/>
                  </a:rPr>
                  <a:t> </a:t>
                </a:r>
              </a:p>
            </p:txBody>
          </p:sp>
          <p:sp>
            <p:nvSpPr>
              <p:cNvPr id="10" name="Шестиугольник 9"/>
              <p:cNvSpPr>
                <a:spLocks/>
              </p:cNvSpPr>
              <p:nvPr userDrawn="1"/>
            </p:nvSpPr>
            <p:spPr>
              <a:xfrm>
                <a:off x="583143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srgbClr val="0C0C0C"/>
                  </a:solidFill>
                </a:endParaRPr>
              </a:p>
            </p:txBody>
          </p:sp>
          <p:sp>
            <p:nvSpPr>
              <p:cNvPr id="12" name="Шестиугольник 11"/>
              <p:cNvSpPr>
                <a:spLocks/>
              </p:cNvSpPr>
              <p:nvPr userDrawn="1"/>
            </p:nvSpPr>
            <p:spPr>
              <a:xfrm>
                <a:off x="2140506" y="2520000"/>
                <a:ext cx="64800" cy="55931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dirty="0">
                  <a:solidFill>
                    <a:srgbClr val="0C0C0C"/>
                  </a:solidFill>
                </a:endParaRPr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>
              <a:off x="904990" y="1588680"/>
              <a:ext cx="1001484" cy="1272658"/>
            </a:xfrm>
            <a:prstGeom prst="rect">
              <a:avLst/>
            </a:prstGeom>
            <a:noFill/>
            <a:ln>
              <a:noFill/>
            </a:ln>
            <a:effectLst>
              <a:outerShdw blurRad="101600" sx="105000" sy="105000" algn="ctr" rotWithShape="0">
                <a:schemeClr val="tx2">
                  <a:alpha val="3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Подзаголовок 3"/>
          <p:cNvSpPr>
            <a:spLocks noGrp="1"/>
          </p:cNvSpPr>
          <p:nvPr userDrawn="1">
            <p:ph type="subTitle" idx="1"/>
          </p:nvPr>
        </p:nvSpPr>
        <p:spPr>
          <a:xfrm>
            <a:off x="8347589" y="6457891"/>
            <a:ext cx="3593575" cy="400110"/>
          </a:xfrm>
        </p:spPr>
        <p:txBody>
          <a:bodyPr wrap="square" anchor="b" anchorCtr="0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/>
            </a:lvl1pPr>
          </a:lstStyle>
          <a:p>
            <a:pPr indent="0" algn="r"/>
            <a:r>
              <a:rPr lang="ru-RU" sz="2000" b="1" i="1">
                <a:solidFill>
                  <a:schemeClr val="bg1"/>
                </a:solidFill>
                <a:latin typeface="+mj-lt"/>
              </a:rPr>
              <a:t>Образец подзаголовка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82F8E-9949-4FE5-AF06-56FDE4CD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64D9-5247-4977-92EA-11425DA85ED0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5CF4CD-9D02-472E-9645-E11D62D8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2BC681-E6DA-413C-9FE4-43A14A1C9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40C18-03AF-4776-BBD4-C2E2788AB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82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6890331-4464-47D7-817D-925ACFA8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E7C8-F942-4431-BFEE-050A908E6790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EA09992-F9EE-4D5B-9BE9-1CBE7BC6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42322DC-F19F-4756-A036-A15CAB8E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75406-83AC-4B3C-9A37-0B1FA17DA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5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0788924-7C7C-4788-8BC6-3F160B34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5F0B-E2F8-468F-93C1-D08A315763D0}" type="datetime1">
              <a:rPr lang="ru-RU" smtClean="0"/>
              <a:t>24.03.2024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7C4DCF8-9AA0-4929-94F4-30080F723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0E26A47-25D9-4F71-BEB2-DA35158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DFFC-BAEA-4EB4-B250-33356ED5A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66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83D14C3-2824-4BB2-BD80-9265D167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CABF-E425-4CDF-BED0-E6619C75ECA2}" type="datetime1">
              <a:rPr lang="ru-RU" smtClean="0"/>
              <a:t>24.03.2024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F8A4BE3C-1E79-4602-BFA9-17416AB4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E7F255B-736D-456D-AFC5-B3F355BA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6F533-123F-4BF2-BA36-74726FBF7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10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A173F07-603B-4112-A35C-19D17593B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094C6-4D08-474F-B817-0173B401C9DD}" type="datetime1">
              <a:rPr lang="ru-RU" smtClean="0"/>
              <a:t>24.03.2024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B4F5C40-381D-41A2-88DF-C45268BA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A9E86F4-4253-4A86-972B-4ED09B96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DAAE-E0FB-4536-9576-1F045C4A2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3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F910115-A945-48FC-A376-5507D72E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1C4B-E3BF-475C-9B02-B2B73EB5F54D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41A39F0-9085-41EB-871E-93F351C0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7C3E9BF-3736-4760-8C47-05347BBC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C854-FEA7-445F-8BF3-9E7A7DD8B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79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3BCEE08-194C-4539-96FB-15231F239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6714-B922-41CC-B227-D2C91142B476}" type="datetime1">
              <a:rPr lang="ru-RU" smtClean="0"/>
              <a:t>24.03.2024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D89AB2F-5C02-4BD2-9C1B-63898044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029582E-6A61-4F27-9939-E7D20DF23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E22C-554D-431D-89F9-49B420542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74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2CDFDD2-7EDF-4B32-B67A-10D485703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3F6F9F01-DDC3-4B55-BC63-1E0AD4375B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AC5EEA-4ADE-4B1C-B734-42EAE8500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6FBB50-401A-4FC2-8CE4-859BC3C4C771}" type="datetime1">
              <a:rPr lang="ru-RU" smtClean="0"/>
              <a:t>24.03.2024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E09671-F595-4ADC-ADD1-E23C2461B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4A226F-325E-479A-B017-868357C6F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BA3E3C-164F-4A2E-B0E2-5839BAFA6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51474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Cambr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33062" y="2463282"/>
            <a:ext cx="7501812" cy="138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 defTabSz="914377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609585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219170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754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438339" algn="l" defTabSz="914377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1" i="0" dirty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етодологический </a:t>
            </a:r>
            <a:r>
              <a:rPr lang="ru-RU" sz="3600" b="1" i="0" dirty="0" smtClean="0"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 постмодерна: понятие-метафора «смерть субъекта»</a:t>
            </a:r>
            <a:endParaRPr lang="ru-RU" sz="2800" b="1" i="1" dirty="0">
              <a:solidFill>
                <a:schemeClr val="tx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7196410" y="3917859"/>
            <a:ext cx="4531567" cy="2032565"/>
          </a:xfrm>
        </p:spPr>
        <p:txBody>
          <a:bodyPr/>
          <a:lstStyle/>
          <a:p>
            <a:pPr indent="0" algn="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Подготовили: </a:t>
            </a:r>
            <a:endParaRPr lang="ru-RU" sz="2000" b="1" i="1" dirty="0">
              <a:solidFill>
                <a:schemeClr val="tx2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  <a:p>
            <a:pPr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Сенаторов </a:t>
            </a:r>
            <a:r>
              <a:rPr lang="ru-RU" sz="20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А.В</a:t>
            </a:r>
            <a:r>
              <a:rPr lang="ru-RU" sz="2000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.,</a:t>
            </a:r>
          </a:p>
          <a:p>
            <a:pPr indent="0" algn="r">
              <a:spcBef>
                <a:spcPts val="0"/>
              </a:spcBef>
              <a:buNone/>
            </a:pPr>
            <a:r>
              <a:rPr lang="ru-RU" sz="2000" dirty="0" err="1" smtClean="0">
                <a:solidFill>
                  <a:schemeClr val="tx2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Кощенко</a:t>
            </a:r>
            <a:r>
              <a:rPr lang="ru-RU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 К.Б.</a:t>
            </a:r>
          </a:p>
          <a:p>
            <a:pPr indent="0" algn="r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Научный руководитель:</a:t>
            </a:r>
          </a:p>
          <a:p>
            <a:pPr indent="0" algn="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Лаврикова Н.И.</a:t>
            </a:r>
            <a:endParaRPr lang="ru-RU" sz="2000" dirty="0">
              <a:solidFill>
                <a:schemeClr val="tx2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>
                <a:solidFill>
                  <a:srgbClr val="40AFFF">
                    <a:lumMod val="20000"/>
                    <a:lumOff val="80000"/>
                  </a:srgbClr>
                </a:solidFill>
                <a:latin typeface="Candara"/>
              </a:rPr>
              <a:pPr algn="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t>1</a:t>
            </a:fld>
            <a:endParaRPr lang="en" dirty="0">
              <a:solidFill>
                <a:srgbClr val="40AFFF">
                  <a:lumMod val="20000"/>
                  <a:lumOff val="80000"/>
                </a:srgb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148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0233AE0B-7812-4812-BF9B-FBEA7A1D7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/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Концепт «смерть субъекта»</a:t>
              </a: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E37CD33B-A33E-4103-1DA8-34AFFDBFF8A9}"/>
              </a:ext>
            </a:extLst>
          </p:cNvPr>
          <p:cNvSpPr/>
          <p:nvPr/>
        </p:nvSpPr>
        <p:spPr>
          <a:xfrm>
            <a:off x="94214" y="921835"/>
            <a:ext cx="11774325" cy="1306484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>
                <a:latin typeface="+mn-lt"/>
              </a:rPr>
              <a:t>Один из популярных концептов постмодернистской философии – понятие-метафора «смерть субъекта». Согласно ему, человек настолько детерминирован Текстом в форме различных структур (язык, общественные нормы и правила), что фактически перестает быть субъектом, растворяясь в структурах.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" name="Picture 2" descr="Богословское осмысление «смерти субъекта» в философии постструктурализма |  БОГОСЛОВ.RU / БОГОСЛОВЫ РОССИИ | Дзен">
            <a:extLst>
              <a:ext uri="{FF2B5EF4-FFF2-40B4-BE49-F238E27FC236}">
                <a16:creationId xmlns:a16="http://schemas.microsoft.com/office/drawing/2014/main" xmlns="" id="{E0B99B28-1FA0-E46A-B22E-50C7CEB8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236" y="2442773"/>
            <a:ext cx="4915367" cy="40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03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5F4D198-948E-6AAB-0B39-A772D5E64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E0979FAE-11C8-8119-20C6-1E6BB60D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B8FE125-A5BC-4032-8A88-07758A207D68}"/>
              </a:ext>
            </a:extLst>
          </p:cNvPr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80636C45-1D2E-7A0B-88D4-C8E489AEF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>
              <a:extLst>
                <a:ext uri="{FF2B5EF4-FFF2-40B4-BE49-F238E27FC236}">
                  <a16:creationId xmlns:a16="http://schemas.microsoft.com/office/drawing/2014/main" xmlns="" id="{4172CFDE-450B-D6FE-CA96-5A2920E8C7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История возникновения понятия-метафоры</a:t>
              </a: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13D1EEF3-B6AD-B257-3982-AD6BB0149DEA}"/>
              </a:ext>
            </a:extLst>
          </p:cNvPr>
          <p:cNvSpPr/>
          <p:nvPr/>
        </p:nvSpPr>
        <p:spPr>
          <a:xfrm>
            <a:off x="94215" y="921834"/>
            <a:ext cx="7081026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E73BB4C4-770C-AAEC-6C68-393AC6955600}"/>
              </a:ext>
            </a:extLst>
          </p:cNvPr>
          <p:cNvSpPr/>
          <p:nvPr/>
        </p:nvSpPr>
        <p:spPr>
          <a:xfrm>
            <a:off x="94214" y="921834"/>
            <a:ext cx="11774325" cy="2315887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>
                <a:latin typeface="+mn-lt"/>
              </a:rPr>
              <a:t>М. Фуко в книге «Слова и вещи» (1966 г.) пишет: «В наше время – причем Ницше уже давно указал на этот поворотный момент – …утверждается не столько отсутствие или смерть бога, сколько конец человека…». И доводит высказывание до логического завершения: «Мысль Ницше возвещает не только о смерти бога, но и (как следствие этой смерти и в глубокой связи с ней) о смерти его убийцы». Но термина «смерть </a:t>
            </a:r>
            <a:r>
              <a:rPr lang="ru-RU" sz="2000" dirty="0"/>
              <a:t>субъекта» у М. Фуко нет. Словесное обозначение для новой эпохи без субъекта предложил Р. Барт в небольшой статье «Смерть автора» (1968 г.), посвященной проблеме исчезновения субъекта в литературе.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Мишель Фуко – Гуманитарный портал">
            <a:extLst>
              <a:ext uri="{FF2B5EF4-FFF2-40B4-BE49-F238E27FC236}">
                <a16:creationId xmlns:a16="http://schemas.microsoft.com/office/drawing/2014/main" xmlns="" id="{8AE32ACB-6959-BBD8-0073-18267B58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953" y="3212498"/>
            <a:ext cx="2344709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Барт Ролан электронные книги, биография.">
            <a:extLst>
              <a:ext uri="{FF2B5EF4-FFF2-40B4-BE49-F238E27FC236}">
                <a16:creationId xmlns:a16="http://schemas.microsoft.com/office/drawing/2014/main" xmlns="" id="{3567DBC8-F0DE-AA03-2DCA-A7D91745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9381" y="3212865"/>
            <a:ext cx="23184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02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BA7DAE-2FBB-0589-B471-2F5D5E532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FC3B65BA-1093-E4FC-088A-2F1F3915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076B78B9-52C0-BCD4-A037-C5B0D122FB3A}"/>
              </a:ext>
            </a:extLst>
          </p:cNvPr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D17D41F5-CE44-964C-2298-CA61C658B5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>
              <a:extLst>
                <a:ext uri="{FF2B5EF4-FFF2-40B4-BE49-F238E27FC236}">
                  <a16:creationId xmlns:a16="http://schemas.microsoft.com/office/drawing/2014/main" xmlns="" id="{C0239441-957F-8992-9BAC-8F80686632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Причины популярности термина</a:t>
              </a: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A0473A6C-A625-9293-6DE5-851663667DC6}"/>
              </a:ext>
            </a:extLst>
          </p:cNvPr>
          <p:cNvSpPr/>
          <p:nvPr/>
        </p:nvSpPr>
        <p:spPr>
          <a:xfrm>
            <a:off x="94215" y="921834"/>
            <a:ext cx="6204856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3BD1EC1F-F4F9-798F-2574-B466B0C38917}"/>
              </a:ext>
            </a:extLst>
          </p:cNvPr>
          <p:cNvSpPr/>
          <p:nvPr/>
        </p:nvSpPr>
        <p:spPr>
          <a:xfrm>
            <a:off x="94214" y="921834"/>
            <a:ext cx="6110643" cy="5721562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/>
              <a:t>Действительная «разорванность» человека в современном обществе</a:t>
            </a:r>
          </a:p>
          <a:p>
            <a:endParaRPr lang="ru-RU" sz="2400" b="1" dirty="0"/>
          </a:p>
          <a:p>
            <a:r>
              <a:rPr lang="ru-RU" sz="2000" dirty="0"/>
              <a:t>Современный человек – это находящийся в постоянном становлении и фрагментарном состоянии субъект (Ю. </a:t>
            </a:r>
            <a:r>
              <a:rPr lang="ru-RU" sz="2000" dirty="0" err="1"/>
              <a:t>Кристева</a:t>
            </a:r>
            <a:r>
              <a:rPr lang="ru-RU" sz="2000" dirty="0"/>
              <a:t>) или даже расщепленный «</a:t>
            </a:r>
            <a:r>
              <a:rPr lang="ru-RU" sz="2000" dirty="0" err="1"/>
              <a:t>дивид</a:t>
            </a:r>
            <a:r>
              <a:rPr lang="ru-RU" sz="2000" dirty="0"/>
              <a:t>» (Ж. </a:t>
            </a:r>
            <a:r>
              <a:rPr lang="ru-RU" sz="2000" dirty="0" err="1"/>
              <a:t>Лакан</a:t>
            </a:r>
            <a:r>
              <a:rPr lang="ru-RU" sz="2000" dirty="0"/>
              <a:t>). Предпосылок для такого состояния немало: увеличение темпа и разнообразия жизни, интенсификация информационного потока, растущая множественность форм проведения досуга и связанных с ними сообществ, прогрессирующее вхождение виртуальной реальности в современную жизнь (в виде социальных сетей, систем электронных платежей, «электронного правительства», онлайн-игр и т.п.). </a:t>
            </a:r>
            <a:r>
              <a:rPr lang="ru-RU" sz="2000" b="1" dirty="0"/>
              <a:t> </a:t>
            </a:r>
            <a:endParaRPr lang="ru-RU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 descr="Почему нас бесит, когда кто-то сидит в телефоне, и что с этим делать -  AndroidInsider.ru">
            <a:extLst>
              <a:ext uri="{FF2B5EF4-FFF2-40B4-BE49-F238E27FC236}">
                <a16:creationId xmlns:a16="http://schemas.microsoft.com/office/drawing/2014/main" xmlns="" id="{9CDF020B-ABDA-7291-2307-6DA49894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691" y="2315486"/>
            <a:ext cx="4690058" cy="293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41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7B9DCF-EB5E-BC78-D2FF-28B168CB3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8B777255-89B3-266C-5EEE-ADF43170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B9E43FD-B3B4-ECCE-3388-045C0AA06F81}"/>
              </a:ext>
            </a:extLst>
          </p:cNvPr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B27DA78C-3B56-906E-BA18-36E97442D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>
              <a:extLst>
                <a:ext uri="{FF2B5EF4-FFF2-40B4-BE49-F238E27FC236}">
                  <a16:creationId xmlns:a16="http://schemas.microsoft.com/office/drawing/2014/main" xmlns="" id="{EF4D40D7-C239-44C5-21FB-10301D874A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Причины популярности термина</a:t>
              </a: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F20164A9-C69F-EF02-1D01-F12D0777062F}"/>
              </a:ext>
            </a:extLst>
          </p:cNvPr>
          <p:cNvSpPr/>
          <p:nvPr/>
        </p:nvSpPr>
        <p:spPr>
          <a:xfrm>
            <a:off x="94215" y="921834"/>
            <a:ext cx="6204856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8DCE6DDC-BB56-41EE-2C0D-A2478A8AF981}"/>
              </a:ext>
            </a:extLst>
          </p:cNvPr>
          <p:cNvSpPr/>
          <p:nvPr/>
        </p:nvSpPr>
        <p:spPr>
          <a:xfrm>
            <a:off x="94214" y="921834"/>
            <a:ext cx="6110643" cy="3426231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/>
              <a:t>Монополия человека на субъектность</a:t>
            </a:r>
          </a:p>
          <a:p>
            <a:endParaRPr lang="ru-RU" sz="2400" b="1" dirty="0"/>
          </a:p>
          <a:p>
            <a:r>
              <a:rPr lang="ru-RU" sz="2000" dirty="0"/>
              <a:t>Современный человек часто разрушает больше, чем создает, формируя тем самым «общество риска». Исторически изменчивые формы отчуждения (экономическое, экологическое, различные варианты социального) во многом связаны с издержками активности субъекта конкретной эпохи.</a:t>
            </a:r>
            <a:endParaRPr lang="ru-RU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8" name="Picture 2" descr="Что разрушает человека изнутри">
            <a:extLst>
              <a:ext uri="{FF2B5EF4-FFF2-40B4-BE49-F238E27FC236}">
                <a16:creationId xmlns:a16="http://schemas.microsoft.com/office/drawing/2014/main" xmlns="" id="{41E77191-B5FD-F200-45B9-75E06E4A3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971" y="1561701"/>
            <a:ext cx="4901511" cy="392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74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361C86D-4266-F340-5797-2738D9FD6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B4066D29-E36C-99AF-D5C7-4B53C327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6C399D1B-60E4-7DB0-DD42-3B592D9A1282}"/>
              </a:ext>
            </a:extLst>
          </p:cNvPr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DC5F6528-6AE7-6E71-ED16-6A661926D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>
              <a:extLst>
                <a:ext uri="{FF2B5EF4-FFF2-40B4-BE49-F238E27FC236}">
                  <a16:creationId xmlns:a16="http://schemas.microsoft.com/office/drawing/2014/main" xmlns="" id="{061056AA-2E56-9E3C-2E72-ED310320E65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Причины популярности термина</a:t>
              </a: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B3304FC5-A728-2396-0F58-5DBD021D54A4}"/>
              </a:ext>
            </a:extLst>
          </p:cNvPr>
          <p:cNvSpPr/>
          <p:nvPr/>
        </p:nvSpPr>
        <p:spPr>
          <a:xfrm>
            <a:off x="94215" y="921834"/>
            <a:ext cx="6204856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xmlns="" id="{1A2D8051-C566-BAD2-3681-4087705376F7}"/>
              </a:ext>
            </a:extLst>
          </p:cNvPr>
          <p:cNvSpPr/>
          <p:nvPr/>
        </p:nvSpPr>
        <p:spPr>
          <a:xfrm>
            <a:off x="94215" y="921834"/>
            <a:ext cx="7165001" cy="5730893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400" b="1" dirty="0"/>
              <a:t>Радикальная трансформация природы человека</a:t>
            </a:r>
          </a:p>
          <a:p>
            <a:endParaRPr lang="ru-RU" sz="2400" b="1" dirty="0"/>
          </a:p>
          <a:p>
            <a:r>
              <a:rPr lang="ru-RU" sz="2000" dirty="0"/>
              <a:t>В современной социально-культурной ситуации множатся сценарии и теоретические аргументы в пользу радикальной трансформации природы человека вплоть до оцифровки сознания и переноса его на альтернативный носитель, отличный от человеческого тела. Подобные сценарии стали возможны в связи с разрушением представлений о человеке как абсолютном в своем значении и ценности Субъекте. Именно по этой причине контраргументы о «греховности вмешательства в творчество Бога» или «противоречии идеям гуманизма» оказываются весьма слабыми перед методологической идеей о «смерти субъекта». Ведь последняя уже стала концептом, определяющим мышление не только интеллектуалов, но и образованных современников. </a:t>
            </a:r>
          </a:p>
        </p:txBody>
      </p:sp>
      <p:pic>
        <p:nvPicPr>
          <p:cNvPr id="5122" name="Picture 2" descr="Как происходит оцифровка человеческой личности и какие виды уже существуют,  рассказали на лектории в Новой Голландии">
            <a:extLst>
              <a:ext uri="{FF2B5EF4-FFF2-40B4-BE49-F238E27FC236}">
                <a16:creationId xmlns:a16="http://schemas.microsoft.com/office/drawing/2014/main" xmlns="" id="{FDBF3B99-39F0-8DDC-93E2-DA89F08EC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37"/>
          <a:stretch/>
        </p:blipFill>
        <p:spPr bwMode="auto">
          <a:xfrm>
            <a:off x="7487038" y="1983896"/>
            <a:ext cx="4247759" cy="36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542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12F3AEB-7EEF-C75C-2373-D9281BB37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F325FC29-88F7-DB7B-BDC0-28909AF2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F20D2D-5F37-D4D1-0BD1-8A5B0811F032}"/>
              </a:ext>
            </a:extLst>
          </p:cNvPr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65AF5AB4-E23C-648A-E219-67BAEAF8B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>
              <a:extLst>
                <a:ext uri="{FF2B5EF4-FFF2-40B4-BE49-F238E27FC236}">
                  <a16:creationId xmlns:a16="http://schemas.microsoft.com/office/drawing/2014/main" xmlns="" id="{D1DA6433-BBDE-973E-DABB-65556A75843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Осмысление проблемы в философии</a:t>
              </a: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364DB3BA-0A4A-9352-C685-9A02505B22F3}"/>
              </a:ext>
            </a:extLst>
          </p:cNvPr>
          <p:cNvSpPr/>
          <p:nvPr/>
        </p:nvSpPr>
        <p:spPr>
          <a:xfrm>
            <a:off x="94215" y="921834"/>
            <a:ext cx="7081026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662FC324-E40E-2516-30ED-5634E0872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35972295"/>
              </p:ext>
            </p:extLst>
          </p:nvPr>
        </p:nvGraphicFramePr>
        <p:xfrm>
          <a:off x="625151" y="1015997"/>
          <a:ext cx="10356980" cy="512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5232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2F2420-5AFC-8AC5-3B1F-2559F0C77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xmlns="" id="{FCF8A3DF-ED4D-EC49-C16D-851B0170A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highlight>
                <a:srgbClr val="000000"/>
              </a:highlight>
              <a:latin typeface="Candara" panose="020E0502030303020204" pitchFamily="34" charset="0"/>
            </a:endParaRPr>
          </a:p>
          <a:p>
            <a:pPr algn="l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chemeClr val="tx1"/>
              </a:solidFill>
              <a:highlight>
                <a:srgbClr val="000000"/>
              </a:highlight>
              <a:latin typeface="Candara" panose="020E0502030303020204" pitchFamily="34" charset="0"/>
              <a:cs typeface="Times New Roman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84ECE09-14A0-4124-67BD-EA7E3868DF3D}"/>
              </a:ext>
            </a:extLst>
          </p:cNvPr>
          <p:cNvGrpSpPr/>
          <p:nvPr/>
        </p:nvGrpSpPr>
        <p:grpSpPr>
          <a:xfrm>
            <a:off x="0" y="0"/>
            <a:ext cx="11309482" cy="921834"/>
            <a:chOff x="-63529" y="-48685"/>
            <a:chExt cx="11309482" cy="92183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6128F617-BCC0-F341-1DB1-976EFE3CC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b="7291"/>
            <a:stretch/>
          </p:blipFill>
          <p:spPr>
            <a:xfrm>
              <a:off x="-63529" y="-48685"/>
              <a:ext cx="11309482" cy="921834"/>
            </a:xfrm>
            <a:prstGeom prst="rect">
              <a:avLst/>
            </a:prstGeom>
          </p:spPr>
        </p:pic>
        <p:sp>
          <p:nvSpPr>
            <p:cNvPr id="17" name="Заголовок 3">
              <a:extLst>
                <a:ext uri="{FF2B5EF4-FFF2-40B4-BE49-F238E27FC236}">
                  <a16:creationId xmlns:a16="http://schemas.microsoft.com/office/drawing/2014/main" xmlns="" id="{5CF43A38-0099-23E9-7657-036E0760EFB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686" y="45478"/>
              <a:ext cx="9736209" cy="61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42900" defTabSz="6858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solidFill>
                    <a:schemeClr val="bg1"/>
                  </a:solidFill>
                  <a:latin typeface="Candara" pitchFamily="34" charset="0"/>
                  <a:ea typeface="Times New Roman" panose="02020603050405020304" pitchFamily="18" charset="0"/>
                  <a:cs typeface="+mj-cs"/>
                </a:rPr>
                <a:t>Итоги 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itchFamily="34" charset="0"/>
                <a:ea typeface="Times New Roman" panose="02020603050405020304" pitchFamily="18" charset="0"/>
                <a:cs typeface="+mj-cs"/>
              </a:endParaRPr>
            </a:p>
          </p:txBody>
        </p:sp>
      </p:grpSp>
      <p:sp>
        <p:nvSpPr>
          <p:cNvPr id="5" name="Прямоугольник: скругленные противолежащие углы 4">
            <a:extLst>
              <a:ext uri="{FF2B5EF4-FFF2-40B4-BE49-F238E27FC236}">
                <a16:creationId xmlns:a16="http://schemas.microsoft.com/office/drawing/2014/main" xmlns="" id="{28D30B93-70E7-745A-6228-51D2D3EFCBF3}"/>
              </a:ext>
            </a:extLst>
          </p:cNvPr>
          <p:cNvSpPr/>
          <p:nvPr/>
        </p:nvSpPr>
        <p:spPr>
          <a:xfrm>
            <a:off x="94215" y="921834"/>
            <a:ext cx="7081026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противолежащие углы 7">
            <a:extLst>
              <a:ext uri="{FF2B5EF4-FFF2-40B4-BE49-F238E27FC236}">
                <a16:creationId xmlns:a16="http://schemas.microsoft.com/office/drawing/2014/main" xmlns="" id="{FEBB5B11-4454-3354-8561-C31E213464BE}"/>
              </a:ext>
            </a:extLst>
          </p:cNvPr>
          <p:cNvSpPr/>
          <p:nvPr/>
        </p:nvSpPr>
        <p:spPr>
          <a:xfrm>
            <a:off x="246614" y="1074234"/>
            <a:ext cx="11211377" cy="5525619"/>
          </a:xfrm>
          <a:prstGeom prst="round2DiagRect">
            <a:avLst>
              <a:gd name="adj1" fmla="val 11193"/>
              <a:gd name="adj2" fmla="val 12175"/>
            </a:avLst>
          </a:prstGeom>
          <a:noFill/>
          <a:ln w="317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2000" dirty="0"/>
              <a:t>Постмодернистская философия не разрушила концепт субъекта полностью, как это принято считать, хотя существенно переосмыслила его. Ситуация «умирания субъекта» неоднократно случалась в истории философии в связи с появлением конкретно-исторической формы скептицизма (софисты, античный скептицизм, скептицизм эпохи Возрождения, скептицизм Д. Юма). И, как показывает история философии, концепт субъекта постоянно возрождался, но уже обогащенный отдельными идеями скептицизма. </a:t>
            </a:r>
            <a:endParaRPr lang="ru-RU" sz="20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49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яркий">
  <a:themeElements>
    <a:clrScheme name="mix_for_uo">
      <a:dk1>
        <a:srgbClr val="0C0C0C"/>
      </a:dk1>
      <a:lt1>
        <a:srgbClr val="FFFFFF"/>
      </a:lt1>
      <a:dk2>
        <a:srgbClr val="000000"/>
      </a:dk2>
      <a:lt2>
        <a:srgbClr val="FFFFFF"/>
      </a:lt2>
      <a:accent1>
        <a:srgbClr val="006387"/>
      </a:accent1>
      <a:accent2>
        <a:srgbClr val="FFC000"/>
      </a:accent2>
      <a:accent3>
        <a:srgbClr val="EE3C2E"/>
      </a:accent3>
      <a:accent4>
        <a:srgbClr val="92D050"/>
      </a:accent4>
      <a:accent5>
        <a:srgbClr val="40AFFF"/>
      </a:accent5>
      <a:accent6>
        <a:srgbClr val="8238BA"/>
      </a:accent6>
      <a:hlink>
        <a:srgbClr val="0066CC"/>
      </a:hlink>
      <a:folHlink>
        <a:srgbClr val="29B5E5"/>
      </a:folHlink>
    </a:clrScheme>
    <a:fontScheme name="sv_for_uo">
      <a:majorFont>
        <a:latin typeface="Cambria"/>
        <a:ea typeface=""/>
        <a:cs typeface="FontAwesome"/>
      </a:majorFont>
      <a:minorFont>
        <a:latin typeface="Candara"/>
        <a:ea typeface=""/>
        <a:cs typeface="FontAwesom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6698</TotalTime>
  <Words>554</Words>
  <Application>Microsoft Office PowerPoint</Application>
  <PresentationFormat>Произвольный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яркий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Дмитриевич</dc:creator>
  <cp:lastModifiedBy>User</cp:lastModifiedBy>
  <cp:revision>901</cp:revision>
  <dcterms:created xsi:type="dcterms:W3CDTF">2022-02-04T12:26:38Z</dcterms:created>
  <dcterms:modified xsi:type="dcterms:W3CDTF">2024-03-24T11:30:00Z</dcterms:modified>
</cp:coreProperties>
</file>