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33" r:id="rId2"/>
    <p:sldId id="337" r:id="rId3"/>
    <p:sldId id="340" r:id="rId4"/>
    <p:sldId id="319" r:id="rId5"/>
    <p:sldId id="320" r:id="rId6"/>
    <p:sldId id="321" r:id="rId7"/>
    <p:sldId id="322" r:id="rId8"/>
    <p:sldId id="332" r:id="rId9"/>
    <p:sldId id="323" r:id="rId10"/>
    <p:sldId id="34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D6F"/>
    <a:srgbClr val="F2FD8B"/>
    <a:srgbClr val="F8A45E"/>
    <a:srgbClr val="F79B4F"/>
    <a:srgbClr val="F68E38"/>
    <a:srgbClr val="F78E37"/>
    <a:srgbClr val="F9AB6B"/>
    <a:srgbClr val="78E872"/>
    <a:srgbClr val="EEFD5F"/>
    <a:srgbClr val="F89F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8566" autoAdjust="0"/>
  </p:normalViewPr>
  <p:slideViewPr>
    <p:cSldViewPr>
      <p:cViewPr>
        <p:scale>
          <a:sx n="70" d="100"/>
          <a:sy n="70" d="100"/>
        </p:scale>
        <p:origin x="-12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43608" y="1628800"/>
            <a:ext cx="7200800" cy="4176464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122413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МАСТЕР - КЛАСС  ДЛЯ СОВМЕСТНОГО ТВОРЧЕСТВА ДЕТЕЙ И РОДИТЕЛЕЙ </a:t>
            </a:r>
            <a:r>
              <a:rPr lang="ru-RU" sz="2000" b="1" u="sng" dirty="0" smtClean="0">
                <a:solidFill>
                  <a:srgbClr val="C00000"/>
                </a:solidFill>
                <a:latin typeface="+mj-lt"/>
              </a:rPr>
              <a:t>«ПОЙМАЙ РАДУГУ» </a:t>
            </a:r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Мвидео\Desktop\Новая папка (8)\IMG_20221003_19304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15616" y="1700808"/>
            <a:ext cx="7055190" cy="3977362"/>
          </a:xfrm>
          <a:prstGeom prst="roundRect">
            <a:avLst/>
          </a:prstGeom>
          <a:solidFill>
            <a:srgbClr val="EFFD6F"/>
          </a:solidFill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rgbClr val="F8A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Автор: воспитатель, высшей квалификационной категории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Макарова Светлана Валериевна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43608" y="1628800"/>
            <a:ext cx="7200800" cy="4176464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122413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МАСТЕР - КЛАСС  ДЛЯ СОВМЕСТНОГО ТВОРЧЕСТВА ДЕТЕЙ И РОДИТЕЛЕЙ </a:t>
            </a:r>
            <a:r>
              <a:rPr lang="ru-RU" sz="2000" b="1" u="sng" dirty="0" smtClean="0">
                <a:solidFill>
                  <a:srgbClr val="C00000"/>
                </a:solidFill>
                <a:latin typeface="+mj-lt"/>
              </a:rPr>
              <a:t>«ПОЙМАЙ РАДУГУ» </a:t>
            </a:r>
            <a:endParaRPr lang="ru-RU" sz="2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Мвидео\Desktop\Новая папка (8)\IMG_20221003_19304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15616" y="1700808"/>
            <a:ext cx="7055190" cy="3977362"/>
          </a:xfrm>
          <a:prstGeom prst="roundRect">
            <a:avLst/>
          </a:prstGeom>
          <a:solidFill>
            <a:srgbClr val="EFFD6F"/>
          </a:solidFill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rgbClr val="F8A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Автор: воспитатель, высшей квалификационной категории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Макарова Светлана Валериевна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716016" y="1484784"/>
            <a:ext cx="4176464" cy="338437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484784"/>
            <a:ext cx="4176464" cy="338437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764704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640960" cy="108012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ЦЕЛЬ: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познакомить детей с нетрадиционным материалом – цветная соль, 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с ее свойствами, а также с доступными видами ее художественной обработки.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013176"/>
            <a:ext cx="8640960" cy="158417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Игры с цветной солью способствуют развитию пространственного мышления, формированию исследовательских, языковых способностей.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Общение с цветной солью даёт толчок полёту творческой фантазии, воображению детей. 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Игры с цветной солью не требуют специальных навыков и умений, здесь можно не бояться ошибиться и легко начинать всё заново.</a:t>
            </a:r>
            <a:endParaRPr lang="ru-RU" sz="16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2" descr="https://gorodvitebsk.by/images_data/test/4b1a117b1fadfd5fbe874b3d608901fe_crop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4614"/>
          <a:stretch>
            <a:fillRect/>
          </a:stretch>
        </p:blipFill>
        <p:spPr bwMode="auto">
          <a:xfrm>
            <a:off x="395536" y="1628800"/>
            <a:ext cx="3862931" cy="3096344"/>
          </a:xfrm>
          <a:prstGeom prst="roundRect">
            <a:avLst/>
          </a:prstGeom>
          <a:noFill/>
        </p:spPr>
      </p:pic>
      <p:pic>
        <p:nvPicPr>
          <p:cNvPr id="15" name="Picture 2" descr="https://cdn3.imgbb.ru/user/75/754772/201704/7f6e71071092df242ec57644740ef99d.jpg"/>
          <p:cNvPicPr>
            <a:picLocks noChangeAspect="1" noChangeArrowheads="1"/>
          </p:cNvPicPr>
          <p:nvPr/>
        </p:nvPicPr>
        <p:blipFill>
          <a:blip r:embed="rId3" cstate="print"/>
          <a:srcRect t="2240" r="19403"/>
          <a:stretch>
            <a:fillRect/>
          </a:stretch>
        </p:blipFill>
        <p:spPr bwMode="auto">
          <a:xfrm flipH="1">
            <a:off x="4860032" y="1628800"/>
            <a:ext cx="3888432" cy="30963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11560" y="3140968"/>
            <a:ext cx="72008" cy="28803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3717032"/>
            <a:ext cx="432048" cy="7200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2636912"/>
            <a:ext cx="432048" cy="7200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1484784"/>
            <a:ext cx="432048" cy="7200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ОСНОВНЫЕ ПРАВИЛА ПРИ РАБОТЕ С ЦВЕТНОЙ СОЛЬЮ: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1124744"/>
            <a:ext cx="7632848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ИГРЫ ПРОВОДЯТСЯ  ПОД ПРИСМОТРОМ ВЗРОСЛОГО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124744"/>
            <a:ext cx="792088" cy="86409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276872"/>
            <a:ext cx="792088" cy="86409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2276872"/>
            <a:ext cx="7632848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 ПОДАНИИ СОЛИ В ГЛАЗА, ПРОМЫТЬ ГЛАЗА ПРОТОЧНОЙ ВОДОЙ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1988840"/>
            <a:ext cx="72008" cy="28803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3356992"/>
            <a:ext cx="7632848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ЕСЛИ  НА РУКАХ ИМЕЮТСЯ РАНЫ, ССАДИНЫ ИЛИ ПОРЕЗЫ ИГРЫ  ЛУЧШЕ ОТЛОЖИТЬ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3356992"/>
            <a:ext cx="792088" cy="86409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zabavniks.com/wp-content/uploads/2018/07/Karandashi_9_13073644.png"/>
          <p:cNvPicPr>
            <a:picLocks noChangeAspect="1" noChangeArrowheads="1"/>
          </p:cNvPicPr>
          <p:nvPr/>
        </p:nvPicPr>
        <p:blipFill>
          <a:blip r:embed="rId2" cstate="print"/>
          <a:srcRect r="54785"/>
          <a:stretch>
            <a:fillRect/>
          </a:stretch>
        </p:blipFill>
        <p:spPr bwMode="auto">
          <a:xfrm>
            <a:off x="6732240" y="4077072"/>
            <a:ext cx="2016224" cy="232991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39552" y="6381328"/>
            <a:ext cx="7848872" cy="720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164287" y="908720"/>
            <a:ext cx="72009" cy="223224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908720"/>
            <a:ext cx="72008" cy="568863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2996952"/>
            <a:ext cx="3456384" cy="2880320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ОБОРУДОВАНИЕ ДЛЯ ОКРАШИВАНИЯ СОЛИ: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124744"/>
            <a:ext cx="2664296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СОЛЬ (мелкая)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1124744"/>
            <a:ext cx="2736304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ПИЩЕВЫЕ КРАСИТЕЛИ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1124744"/>
            <a:ext cx="2664296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ВОДА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204864"/>
            <a:ext cx="4896544" cy="93610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НЕБОЛЬШАЯ ЕМКОСТЬ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(для смешивания воды с пищевым красителем)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3356992"/>
            <a:ext cx="4896544" cy="93610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ПАЛОЧКА ИЛИ ЛОЖЕЧКА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(для размешивания пищевого красителя в воде)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4509120"/>
            <a:ext cx="4896544" cy="93610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ПАКЕТЫ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(для перемешивания  получившейся цветной воды с солью)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5661248"/>
            <a:ext cx="4896544" cy="93610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ГАЗЕТЫ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(для просушивания получившейся цветной соли)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Мвидео\Desktop\Новая папка (8)\IMG_20221003_16452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4947" r="17558"/>
          <a:stretch>
            <a:fillRect/>
          </a:stretch>
        </p:blipFill>
        <p:spPr bwMode="auto">
          <a:xfrm>
            <a:off x="5580112" y="3140968"/>
            <a:ext cx="3152783" cy="2592288"/>
          </a:xfrm>
          <a:prstGeom prst="round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19672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96336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 flipH="1">
            <a:off x="6588224" y="908720"/>
            <a:ext cx="72008" cy="309634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3768" y="908720"/>
            <a:ext cx="72008" cy="309634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96336" y="908720"/>
            <a:ext cx="72008" cy="504056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908720"/>
            <a:ext cx="72008" cy="43204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0112" y="4797152"/>
            <a:ext cx="2376264" cy="1872208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988840"/>
            <a:ext cx="2376264" cy="1872208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СПОСОБ ОКРАШИВАНИЯ СОЛИ: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124744"/>
            <a:ext cx="2736304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marL="342900" indent="-342900"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1. Берем небольшую емкость. Наливаем в нее немного воды.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124744"/>
            <a:ext cx="2952328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5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2. В воду добавляем небольшое количество пищевого красителя и тщательно размешиваем.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1124744"/>
            <a:ext cx="2664296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3. Берем соль. Высыпаем ее в пакет.  Добавляем в пакет разведенный пищевой краситель.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C:\Users\Мвидео\Desktop\Новая папка (8)\IMG_20221003_16265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6366" r="10364"/>
          <a:stretch>
            <a:fillRect/>
          </a:stretch>
        </p:blipFill>
        <p:spPr bwMode="auto">
          <a:xfrm>
            <a:off x="539552" y="2132856"/>
            <a:ext cx="2088232" cy="1603884"/>
          </a:xfrm>
          <a:prstGeom prst="round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1187624" y="4797152"/>
            <a:ext cx="2376264" cy="1872208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7864" y="1988840"/>
            <a:ext cx="2520280" cy="1872208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Мвидео\Desktop\Новая папка (8)\IMG_20221003_16321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2790" r="13030"/>
          <a:stretch>
            <a:fillRect/>
          </a:stretch>
        </p:blipFill>
        <p:spPr bwMode="auto">
          <a:xfrm>
            <a:off x="3491880" y="2132856"/>
            <a:ext cx="2232248" cy="1584176"/>
          </a:xfrm>
          <a:prstGeom prst="round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6372200" y="1988840"/>
            <a:ext cx="2376264" cy="1872208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Мвидео\Desktop\Новая папка (8)\IMG_20221003_163439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t="15161" b="11752"/>
          <a:stretch>
            <a:fillRect/>
          </a:stretch>
        </p:blipFill>
        <p:spPr bwMode="auto">
          <a:xfrm rot="16200000">
            <a:off x="6756399" y="1892673"/>
            <a:ext cx="1607866" cy="2088232"/>
          </a:xfrm>
          <a:prstGeom prst="round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251520" y="4005064"/>
            <a:ext cx="4248472" cy="792088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4. Завязываем пакет и тщательно перемешиваем  соль и пищевой краситель до однородной массы.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3" name="Picture 5" descr="C:\Users\Мвидео\Desktop\Новая папка (8)\IMG_20221003_164142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t="12790" b="13030"/>
          <a:stretch>
            <a:fillRect/>
          </a:stretch>
        </p:blipFill>
        <p:spPr bwMode="auto">
          <a:xfrm rot="16200000">
            <a:off x="1583668" y="4689140"/>
            <a:ext cx="1584176" cy="2088232"/>
          </a:xfrm>
          <a:prstGeom prst="round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4644008" y="4005064"/>
            <a:ext cx="4248472" cy="792088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5. Высыпаем получившуюся цветную массу на газету и даем ей высохнуть. По мере </a:t>
            </a:r>
            <a:r>
              <a:rPr lang="ru-RU" sz="1400" b="1" dirty="0" err="1" smtClean="0">
                <a:solidFill>
                  <a:srgbClr val="002060"/>
                </a:solidFill>
                <a:latin typeface="+mj-lt"/>
              </a:rPr>
              <a:t>подсыхания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 помешиваем соль. Цветная соль готова!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5" name="Picture 7" descr="C:\Users\Мвидео\Desktop\Новая папка (8)\IMG_20221003_164305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t="4825" b="8332"/>
          <a:stretch>
            <a:fillRect/>
          </a:stretch>
        </p:blipFill>
        <p:spPr bwMode="auto">
          <a:xfrm rot="5400000" flipV="1">
            <a:off x="5976155" y="4689141"/>
            <a:ext cx="1584177" cy="2088231"/>
          </a:xfrm>
          <a:prstGeom prst="round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644008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87624" y="2708920"/>
            <a:ext cx="6624736" cy="388843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ОБОРУДОВАНИЕ: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124744"/>
            <a:ext cx="2664296" cy="57606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ЦВЕТНАЯ СОЛЬ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4" name="Picture 2" descr="C:\Users\Мвидео\Desktop\Новая папка (8)\IMG_20221003_18372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331640" y="2852936"/>
            <a:ext cx="6341974" cy="3568914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203848" y="1124744"/>
            <a:ext cx="2736304" cy="57606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БАНОЧКА С КРЫШКОЙ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1124744"/>
            <a:ext cx="2664296" cy="576064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ЛОЖКА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1844824"/>
            <a:ext cx="2664296" cy="648072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ВОРОНКА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1844824"/>
            <a:ext cx="2664296" cy="648072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ШПАЖКА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908720"/>
            <a:ext cx="72008" cy="21602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908720"/>
            <a:ext cx="72008" cy="93610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908720"/>
            <a:ext cx="72008" cy="93610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588224" y="1988840"/>
            <a:ext cx="72008" cy="28803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1988840"/>
            <a:ext cx="72008" cy="28803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908720"/>
            <a:ext cx="72008" cy="28803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0072" y="4509120"/>
            <a:ext cx="3456384" cy="208823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4509120"/>
            <a:ext cx="3456384" cy="208823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2204864"/>
            <a:ext cx="3456384" cy="208823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204864"/>
            <a:ext cx="3456384" cy="208823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ЭТАПЫ ВЫПОЛНЕНИЯ: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1124744"/>
            <a:ext cx="8640960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Берем емкость (баночку с крышкой) и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заполняеем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ее цветной солью, чередуя цвета. При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насыпании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соли в емкость используем: ложку (рис.1) или воронку (рис.2).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Дойдя до края емкости, закрываем ее крышкой.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 descr="C:\Users\Мвидео\Desktop\Новая папка (8)\IMG_20221003_18415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43608" y="2348880"/>
            <a:ext cx="3168352" cy="1782975"/>
          </a:xfrm>
          <a:prstGeom prst="roundRect">
            <a:avLst/>
          </a:prstGeom>
          <a:noFill/>
        </p:spPr>
      </p:pic>
      <p:pic>
        <p:nvPicPr>
          <p:cNvPr id="5123" name="Picture 3" descr="C:\Users\Мвидео\Desktop\Новая папка (8)\IMG_20221003_18423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004048" y="2348880"/>
            <a:ext cx="3143011" cy="1800200"/>
          </a:xfrm>
          <a:prstGeom prst="roundRect">
            <a:avLst/>
          </a:prstGeom>
          <a:noFill/>
        </p:spPr>
      </p:pic>
      <p:pic>
        <p:nvPicPr>
          <p:cNvPr id="5124" name="Picture 4" descr="C:\Users\Мвидео\Desktop\Новая папка (8)\IMG_20221003_184758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83568" y="4653136"/>
            <a:ext cx="3168352" cy="1782975"/>
          </a:xfrm>
          <a:prstGeom prst="roundRect">
            <a:avLst/>
          </a:prstGeom>
          <a:noFill/>
        </p:spPr>
      </p:pic>
      <p:pic>
        <p:nvPicPr>
          <p:cNvPr id="12289" name="Picture 1" descr="C:\Users\Мвидео\Desktop\Новая папка (8)\IMG_20221018_230937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-600" r="1556"/>
          <a:stretch>
            <a:fillRect/>
          </a:stretch>
        </p:blipFill>
        <p:spPr bwMode="auto">
          <a:xfrm>
            <a:off x="5364088" y="4653136"/>
            <a:ext cx="3168352" cy="1800200"/>
          </a:xfrm>
          <a:prstGeom prst="round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419872" y="378904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Рис.1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80312" y="378904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Рис.2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5724128" y="4941168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91880" y="4941168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59632" y="4941168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804248" y="1988840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4008" y="1988840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11760" y="1988840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1988840"/>
            <a:ext cx="2088232" cy="1656184"/>
          </a:xfrm>
          <a:prstGeom prst="roundRect">
            <a:avLst/>
          </a:prstGeom>
          <a:solidFill>
            <a:srgbClr val="F2F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908720"/>
            <a:ext cx="72008" cy="504056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836712"/>
            <a:ext cx="72008" cy="43204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СПОСОБЫ СОЗДАНИЯ УЗОРОВ: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1520" y="1124744"/>
            <a:ext cx="4248472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+mj-lt"/>
              </a:rPr>
              <a:t>1. «Прямые линии»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Емкость стоит на столе и заполняется цветной солью.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4008" y="1124744"/>
            <a:ext cx="4248472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+mj-lt"/>
              </a:rPr>
              <a:t>2. «Наклонные линии»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Емкость ставиться на грань и заполняется цветной солью. 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4" name="Picture 1" descr="C:\Users\Мвидео\Desktop\Новая папка (8)\IMG_20221006_16171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2391" r="5462" b="2740"/>
          <a:stretch>
            <a:fillRect/>
          </a:stretch>
        </p:blipFill>
        <p:spPr bwMode="auto">
          <a:xfrm>
            <a:off x="4788024" y="2132856"/>
            <a:ext cx="1803473" cy="1368152"/>
          </a:xfrm>
          <a:prstGeom prst="roundRect">
            <a:avLst/>
          </a:prstGeom>
          <a:noFill/>
        </p:spPr>
      </p:pic>
      <p:sp>
        <p:nvSpPr>
          <p:cNvPr id="38" name="Скругленный прямоугольник 37"/>
          <p:cNvSpPr/>
          <p:nvPr/>
        </p:nvSpPr>
        <p:spPr>
          <a:xfrm>
            <a:off x="2411760" y="4077072"/>
            <a:ext cx="4248472" cy="864096"/>
          </a:xfrm>
          <a:prstGeom prst="roundRect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+mj-lt"/>
              </a:rPr>
              <a:t>3. «Узор»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Емкость стоит на столе и заполняется цветной солью . Узор делается с помощью шпажки.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19872" y="3645024"/>
            <a:ext cx="72008" cy="43204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652120" y="3645024"/>
            <a:ext cx="72008" cy="432048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Мвидео\Desktop\Новая папка (8)\IMG_20221006_16192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13976" t="1238" r="14808" b="2584"/>
          <a:stretch>
            <a:fillRect/>
          </a:stretch>
        </p:blipFill>
        <p:spPr bwMode="auto">
          <a:xfrm>
            <a:off x="1403648" y="5085184"/>
            <a:ext cx="1800200" cy="1368152"/>
          </a:xfrm>
          <a:prstGeom prst="roundRect">
            <a:avLst/>
          </a:prstGeom>
          <a:noFill/>
        </p:spPr>
      </p:pic>
      <p:pic>
        <p:nvPicPr>
          <p:cNvPr id="10241" name="Picture 1" descr="C:\Users\Мвидео\Desktop\Новая папка (8)\IMG_20221018_23080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8886" r="17069"/>
          <a:stretch>
            <a:fillRect/>
          </a:stretch>
        </p:blipFill>
        <p:spPr bwMode="auto">
          <a:xfrm>
            <a:off x="3635896" y="5085184"/>
            <a:ext cx="1800200" cy="1368152"/>
          </a:xfrm>
          <a:prstGeom prst="roundRect">
            <a:avLst/>
          </a:prstGeom>
          <a:noFill/>
        </p:spPr>
      </p:pic>
      <p:pic>
        <p:nvPicPr>
          <p:cNvPr id="10242" name="Picture 2" descr="C:\Users\Мвидео\Desktop\Новая папка (8)\IMG_20221018_230857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5727" t="1022" r="14940" b="3821"/>
          <a:stretch>
            <a:fillRect/>
          </a:stretch>
        </p:blipFill>
        <p:spPr bwMode="auto">
          <a:xfrm>
            <a:off x="6948264" y="2132856"/>
            <a:ext cx="1800200" cy="1390377"/>
          </a:xfrm>
          <a:prstGeom prst="rect">
            <a:avLst/>
          </a:prstGeom>
          <a:noFill/>
        </p:spPr>
      </p:pic>
      <p:pic>
        <p:nvPicPr>
          <p:cNvPr id="10243" name="Picture 3" descr="C:\Users\Мвидео\Desktop\Новая папка (8)\IMG_20221018_230839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19067" r="9572" b="2720"/>
          <a:stretch>
            <a:fillRect/>
          </a:stretch>
        </p:blipFill>
        <p:spPr bwMode="auto">
          <a:xfrm>
            <a:off x="5868144" y="5085184"/>
            <a:ext cx="1800200" cy="1381011"/>
          </a:xfrm>
          <a:prstGeom prst="roundRect">
            <a:avLst/>
          </a:prstGeom>
          <a:noFill/>
        </p:spPr>
      </p:pic>
      <p:pic>
        <p:nvPicPr>
          <p:cNvPr id="10244" name="Picture 4" descr="C:\Users\Мвидео\Desktop\Новая папка (8)\IMG_20221018_230937.jpg"/>
          <p:cNvPicPr>
            <a:picLocks noChangeAspect="1" noChangeArrowheads="1"/>
          </p:cNvPicPr>
          <p:nvPr/>
        </p:nvPicPr>
        <p:blipFill>
          <a:blip r:embed="rId7" cstate="print"/>
          <a:srcRect l="9789" r="16166"/>
          <a:stretch>
            <a:fillRect/>
          </a:stretch>
        </p:blipFill>
        <p:spPr bwMode="auto">
          <a:xfrm>
            <a:off x="2555776" y="2132856"/>
            <a:ext cx="1800200" cy="1368152"/>
          </a:xfrm>
          <a:prstGeom prst="roundRect">
            <a:avLst/>
          </a:prstGeom>
          <a:noFill/>
        </p:spPr>
      </p:pic>
      <p:pic>
        <p:nvPicPr>
          <p:cNvPr id="1026" name="Picture 2" descr="C:\Users\Мвидео\Downloads\IMG_20221028_000914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 l="20383" t="11123" r="28252" b="19509"/>
          <a:stretch>
            <a:fillRect/>
          </a:stretch>
        </p:blipFill>
        <p:spPr bwMode="auto">
          <a:xfrm>
            <a:off x="395536" y="2132856"/>
            <a:ext cx="1800200" cy="13681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484784"/>
            <a:ext cx="4176464" cy="5112568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060848"/>
            <a:ext cx="4032448" cy="388843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108012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Радужная баночка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станет интересным украшением любого интерьера и оригинальным подарком к празднику.</a:t>
            </a:r>
          </a:p>
        </p:txBody>
      </p:sp>
      <p:pic>
        <p:nvPicPr>
          <p:cNvPr id="11265" name="Picture 1" descr="C:\Users\Мвидео\Desktop\Новая папка (23)\Новая папка\DSCN9093.JPG"/>
          <p:cNvPicPr>
            <a:picLocks noChangeAspect="1" noChangeArrowheads="1"/>
          </p:cNvPicPr>
          <p:nvPr/>
        </p:nvPicPr>
        <p:blipFill>
          <a:blip r:embed="rId2" cstate="print"/>
          <a:srcRect l="24184" t="10956" r="22914" b="21073"/>
          <a:stretch>
            <a:fillRect/>
          </a:stretch>
        </p:blipFill>
        <p:spPr bwMode="auto">
          <a:xfrm>
            <a:off x="5004048" y="2276872"/>
            <a:ext cx="3600400" cy="3469477"/>
          </a:xfrm>
          <a:prstGeom prst="roundRect">
            <a:avLst/>
          </a:prstGeom>
          <a:noFill/>
        </p:spPr>
      </p:pic>
      <p:pic>
        <p:nvPicPr>
          <p:cNvPr id="11266" name="Picture 2" descr="C:\Users\Мвидео\Desktop\Новая папка (23)\Новая папка\DSCN9098.JPG"/>
          <p:cNvPicPr>
            <a:picLocks noChangeAspect="1" noChangeArrowheads="1"/>
          </p:cNvPicPr>
          <p:nvPr/>
        </p:nvPicPr>
        <p:blipFill>
          <a:blip r:embed="rId3" cstate="print"/>
          <a:srcRect b="4478"/>
          <a:stretch>
            <a:fillRect/>
          </a:stretch>
        </p:blipFill>
        <p:spPr bwMode="auto">
          <a:xfrm>
            <a:off x="423945" y="1628799"/>
            <a:ext cx="3788015" cy="482453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7063</TotalTime>
  <Words>373</Words>
  <Application>Microsoft Office PowerPoint</Application>
  <PresentationFormat>Экран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Мвидео</cp:lastModifiedBy>
  <cp:revision>781</cp:revision>
  <dcterms:created xsi:type="dcterms:W3CDTF">2015-02-17T16:12:33Z</dcterms:created>
  <dcterms:modified xsi:type="dcterms:W3CDTF">2024-02-11T17:48:54Z</dcterms:modified>
</cp:coreProperties>
</file>