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43" autoAdjust="0"/>
  </p:normalViewPr>
  <p:slideViewPr>
    <p:cSldViewPr>
      <p:cViewPr>
        <p:scale>
          <a:sx n="93" d="100"/>
          <a:sy n="93" d="100"/>
        </p:scale>
        <p:origin x="-7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E9C15-B93D-4D77-B630-4B7B5A7FF24F}" type="datetimeFigureOut">
              <a:rPr lang="ru-RU" smtClean="0"/>
              <a:pPr/>
              <a:t>20.01.2024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F1810-232C-4825-9FB3-FF7F11FFDE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620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F1810-232C-4825-9FB3-FF7F11FFDE3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F1810-232C-4825-9FB3-FF7F11FFDE3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93736-0DB1-46D4-97AA-622069B4374C}" type="datetimeFigureOut">
              <a:rPr lang="ru-RU" smtClean="0"/>
              <a:pPr/>
              <a:t>20.01.2024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A1A2-E1B9-47C5-80AC-9DF2F5EF38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93736-0DB1-46D4-97AA-622069B4374C}" type="datetimeFigureOut">
              <a:rPr lang="ru-RU" smtClean="0"/>
              <a:pPr/>
              <a:t>20.01.2024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A1A2-E1B9-47C5-80AC-9DF2F5EF38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93736-0DB1-46D4-97AA-622069B4374C}" type="datetimeFigureOut">
              <a:rPr lang="ru-RU" smtClean="0"/>
              <a:pPr/>
              <a:t>20.01.2024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A1A2-E1B9-47C5-80AC-9DF2F5EF38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93736-0DB1-46D4-97AA-622069B4374C}" type="datetimeFigureOut">
              <a:rPr lang="ru-RU" smtClean="0"/>
              <a:pPr/>
              <a:t>20.01.2024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A1A2-E1B9-47C5-80AC-9DF2F5EF38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93736-0DB1-46D4-97AA-622069B4374C}" type="datetimeFigureOut">
              <a:rPr lang="ru-RU" smtClean="0"/>
              <a:pPr/>
              <a:t>20.01.2024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A1A2-E1B9-47C5-80AC-9DF2F5EF38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93736-0DB1-46D4-97AA-622069B4374C}" type="datetimeFigureOut">
              <a:rPr lang="ru-RU" smtClean="0"/>
              <a:pPr/>
              <a:t>20.01.2024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A1A2-E1B9-47C5-80AC-9DF2F5EF38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93736-0DB1-46D4-97AA-622069B4374C}" type="datetimeFigureOut">
              <a:rPr lang="ru-RU" smtClean="0"/>
              <a:pPr/>
              <a:t>20.01.2024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A1A2-E1B9-47C5-80AC-9DF2F5EF38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93736-0DB1-46D4-97AA-622069B4374C}" type="datetimeFigureOut">
              <a:rPr lang="ru-RU" smtClean="0"/>
              <a:pPr/>
              <a:t>20.01.2024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A1A2-E1B9-47C5-80AC-9DF2F5EF38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93736-0DB1-46D4-97AA-622069B4374C}" type="datetimeFigureOut">
              <a:rPr lang="ru-RU" smtClean="0"/>
              <a:pPr/>
              <a:t>20.01.2024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A1A2-E1B9-47C5-80AC-9DF2F5EF38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93736-0DB1-46D4-97AA-622069B4374C}" type="datetimeFigureOut">
              <a:rPr lang="ru-RU" smtClean="0"/>
              <a:pPr/>
              <a:t>20.01.2024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A1A2-E1B9-47C5-80AC-9DF2F5EF38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93736-0DB1-46D4-97AA-622069B4374C}" type="datetimeFigureOut">
              <a:rPr lang="ru-RU" smtClean="0"/>
              <a:pPr/>
              <a:t>20.01.2024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0BBA1A2-E1B9-47C5-80AC-9DF2F5EF38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E893736-0DB1-46D4-97AA-622069B4374C}" type="datetimeFigureOut">
              <a:rPr lang="ru-RU" smtClean="0"/>
              <a:pPr/>
              <a:t>20.01.2024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0BBA1A2-E1B9-47C5-80AC-9DF2F5EF38B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348880"/>
            <a:ext cx="7409656" cy="41764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Опытно-экспериментальная деятельность </a:t>
            </a:r>
            <a:br>
              <a:rPr lang="ru-RU" sz="3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1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Бояркинской</a:t>
            </a:r>
            <a:r>
              <a:rPr lang="ru-RU" sz="31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средней общеобразовательной школе </a:t>
            </a:r>
            <a:r>
              <a:rPr lang="ru-RU" sz="31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имени М.Е. </a:t>
            </a:r>
            <a:r>
              <a:rPr lang="ru-RU" sz="31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Катукова (дошкольное </a:t>
            </a:r>
            <a:r>
              <a:rPr lang="ru-RU" sz="31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отделение </a:t>
            </a:r>
            <a:r>
              <a:rPr lang="ru-RU" sz="3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«Теремок»</a:t>
            </a:r>
            <a:r>
              <a:rPr lang="ru-RU" sz="31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31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1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Большое </a:t>
            </a:r>
            <a:r>
              <a:rPr lang="ru-RU" sz="31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Уварово, ул. Новая, д.3</a:t>
            </a:r>
            <a:r>
              <a:rPr lang="ru-RU" sz="31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младшей </a:t>
            </a:r>
            <a:r>
              <a:rPr lang="ru-RU" sz="31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группе </a:t>
            </a:r>
            <a:r>
              <a:rPr lang="ru-RU" sz="31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«Аистёнок»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403648" y="2204864"/>
            <a:ext cx="6825952" cy="3168352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При организации опытно-экспериментальной деятельности детей младшего возраста необходимо учитывать возрастные особенности поэтому:</a:t>
            </a:r>
          </a:p>
          <a:p>
            <a:pPr marL="0" indent="0" algn="just">
              <a:buNone/>
            </a:pPr>
            <a:r>
              <a:rPr lang="ru-RU" dirty="0" smtClean="0"/>
              <a:t>1.	Вся деятельность должна быть эмоционально окрашена и вызывать только положительные эмоции и делание действовать.</a:t>
            </a:r>
          </a:p>
          <a:p>
            <a:pPr marL="0" indent="0" algn="just">
              <a:buNone/>
            </a:pPr>
            <a:r>
              <a:rPr lang="ru-RU" dirty="0" smtClean="0"/>
              <a:t>2.	  Для двух – трех летних детей актуален принцип повторения, поэтому многие опыты и эксперименты повторяются (одно свойство – разные сочетания, один предмет – разные свойства).</a:t>
            </a:r>
          </a:p>
          <a:p>
            <a:pPr marL="0" indent="0" algn="just">
              <a:buNone/>
            </a:pPr>
            <a:r>
              <a:rPr lang="ru-RU" dirty="0" smtClean="0"/>
              <a:t>       В следствии опытно-экспериментальной работы малыши становятся более внимательными и наблюдательными. </a:t>
            </a:r>
            <a:endParaRPr lang="ru-RU" dirty="0"/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  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Задачи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b="1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4294967295"/>
          </p:nvPr>
        </p:nvSpPr>
        <p:spPr>
          <a:xfrm>
            <a:off x="2471738" y="2349500"/>
            <a:ext cx="5700662" cy="194359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Расширять кругозор детей, создавая  атмосферу радости и удовольствия.</a:t>
            </a:r>
          </a:p>
          <a:p>
            <a:pPr algn="just"/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Укреплять психическое и физическое здоровье детей.</a:t>
            </a:r>
          </a:p>
          <a:p>
            <a:pPr algn="just"/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Развивать мелкую моторику.</a:t>
            </a:r>
          </a:p>
          <a:p>
            <a:pPr algn="just"/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Развивать познавательные способности.</a:t>
            </a:r>
          </a:p>
          <a:p>
            <a:pPr algn="just"/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Расширять опыт ориентировки в окружающем, обогащать сенсорные впечатления детей.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143000"/>
          </a:xfrm>
        </p:spPr>
        <p:txBody>
          <a:bodyPr>
            <a:noAutofit/>
          </a:bodyPr>
          <a:lstStyle/>
          <a:p>
            <a:pPr marL="0" indent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Игры с водой.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Вода обладает психотерапевтическими свойствами, способствует релаксации, расслаблению. С другой стороны она может просто развлечь ребенка, поднять эмоциональный настрой. Все это создает благоприятную почву для развития эмоциональной сферы малышей.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Любые самостоятельные игры детей с водой, даже такие простые манипуляции, как переливание, выливание, заполнение емкостей водой, обладают психопрофилактической ценность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2890664" cy="4434840"/>
          </a:xfrm>
        </p:spPr>
        <p:txBody>
          <a:bodyPr/>
          <a:lstStyle/>
          <a:p>
            <a:pPr lvl="1"/>
            <a:r>
              <a:rPr lang="ru-RU" dirty="0" smtClean="0"/>
              <a:t> «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Переливание » 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1" name="Picture 2" descr="C:\Users\Митяшин Владимир\Desktop\IMG_08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420888"/>
            <a:ext cx="3312368" cy="3312368"/>
          </a:xfrm>
          <a:prstGeom prst="rect">
            <a:avLst/>
          </a:prstGeom>
          <a:noFill/>
        </p:spPr>
      </p:pic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5436096" y="2060848"/>
            <a:ext cx="4748336" cy="5014157"/>
          </a:xfrm>
        </p:spPr>
        <p:txBody>
          <a:bodyPr/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«Круги на воде»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3" name="Picture 3" descr="C:\Users\Митяшин Владимир\Desktop\IMG_08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833683" y="2348880"/>
            <a:ext cx="3716391" cy="331236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04088"/>
            <a:ext cx="8147248" cy="99672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Уголок экспериментирования</a:t>
            </a:r>
            <a:r>
              <a:rPr lang="ru-RU" sz="2800" dirty="0" smtClean="0"/>
              <a:t> </a:t>
            </a:r>
            <a:br>
              <a:rPr lang="ru-RU" sz="2800" dirty="0" smtClean="0"/>
            </a:br>
            <a:r>
              <a:rPr lang="ru-RU" sz="2800" dirty="0" smtClean="0"/>
              <a:t>Наш уголок экспериментирования постоянно расширяется.</a:t>
            </a:r>
            <a:br>
              <a:rPr lang="ru-RU" sz="2800" dirty="0" smtClean="0"/>
            </a:br>
            <a:r>
              <a:rPr lang="ru-RU" sz="2800" dirty="0" smtClean="0"/>
              <a:t>Сделала вот такие сенсорные бутылочки сама:</a:t>
            </a:r>
            <a:br>
              <a:rPr lang="ru-RU" sz="2800" dirty="0" smtClean="0"/>
            </a:b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Митяшин Владимир\Desktop\IMG_085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634" y="1920875"/>
            <a:ext cx="3311731" cy="4433888"/>
          </a:xfrm>
          <a:prstGeom prst="rect">
            <a:avLst/>
          </a:prstGeom>
          <a:noFill/>
        </p:spPr>
      </p:pic>
      <p:pic>
        <p:nvPicPr>
          <p:cNvPr id="1027" name="Picture 3" descr="C:\Users\Митяшин Владимир\Desktop\IMG_092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1634" y="1920875"/>
            <a:ext cx="3311731" cy="4433888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620688"/>
            <a:ext cx="8280920" cy="1440161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Не требует особого доказательства связь экспериментирования с формированием элементарных математических представлений. Во время проведения опыта постоянно возникает необходимость считать, измерять, сравнивать, определять форму и размеры.</a:t>
            </a:r>
          </a:p>
          <a:p>
            <a:pPr algn="ctr"/>
            <a:endParaRPr lang="ru-RU" dirty="0"/>
          </a:p>
        </p:txBody>
      </p:sp>
      <p:pic>
        <p:nvPicPr>
          <p:cNvPr id="2054" name="Picture 6" descr="C:\Users\Митяшин Владимир\Desktop\IMG_08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2139191" y="5373216"/>
            <a:ext cx="7737433" cy="10359208"/>
          </a:xfrm>
          <a:prstGeom prst="rect">
            <a:avLst/>
          </a:prstGeom>
          <a:noFill/>
        </p:spPr>
      </p:pic>
      <p:pic>
        <p:nvPicPr>
          <p:cNvPr id="2055" name="Picture 7" descr="C:\Users\Митяшин Владимир\Desktop\IMG_0897 - копия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2276872"/>
            <a:ext cx="4536504" cy="4077891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 любят играть за сенсорным столом, в сенсорные вкладыши.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Митяшин Владимир\Desktop\IMG_089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7200" y="2132856"/>
            <a:ext cx="4038600" cy="3888432"/>
          </a:xfrm>
          <a:prstGeom prst="rect">
            <a:avLst/>
          </a:prstGeom>
          <a:noFill/>
        </p:spPr>
      </p:pic>
      <p:pic>
        <p:nvPicPr>
          <p:cNvPr id="1026" name="Picture 2" descr="C:\Users\Митяшин Владимир\Desktop\Новая папка (2)\IMG_08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920875"/>
            <a:ext cx="3103293" cy="415482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7859216" cy="114300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Соберем бусы для мамы   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Музыкальный оркестр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Митяшин Владимир\Desktop\IMG_079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899591" y="1988840"/>
            <a:ext cx="3788475" cy="4320480"/>
          </a:xfrm>
          <a:prstGeom prst="rect">
            <a:avLst/>
          </a:prstGeom>
          <a:noFill/>
        </p:spPr>
      </p:pic>
      <p:pic>
        <p:nvPicPr>
          <p:cNvPr id="1026" name="Picture 2" descr="C:\Users\Митяшин Владимир\Desktop\IMG_083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1634" y="1920875"/>
            <a:ext cx="3311731" cy="44338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548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630</TotalTime>
  <Words>117</Words>
  <Application>Microsoft Office PowerPoint</Application>
  <PresentationFormat>Экран (4:3)</PresentationFormat>
  <Paragraphs>23</Paragraphs>
  <Slides>8</Slides>
  <Notes>2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                        Опытно-экспериментальная деятельность  В Бояркинской средней общеобразовательной школе имени М.Е. Катукова (дошкольное отделение «Теремок») Д. Большое Уварово, ул. Новая, д.3 в младшей группе «Аистёнок»      </vt:lpstr>
      <vt:lpstr>Презентация PowerPoint</vt:lpstr>
      <vt:lpstr>      </vt:lpstr>
      <vt:lpstr>Игры с водой.  Вода обладает психотерапевтическими свойствами, способствует релаксации, расслаблению. С другой стороны она может просто развлечь ребенка, поднять эмоциональный настрой. Все это создает благоприятную почву для развития эмоциональной сферы малышей.        Любые самостоятельные игры детей с водой, даже такие простые манипуляции, как переливание, выливание, заполнение емкостей водой, обладают психопрофилактической ценностью.</vt:lpstr>
      <vt:lpstr>Уголок экспериментирования  Наш уголок экспериментирования постоянно расширяется. Сделала вот такие сенсорные бутылочки сама: </vt:lpstr>
      <vt:lpstr>Презентация PowerPoint</vt:lpstr>
      <vt:lpstr>Дети любят играть за сенсорным столом, в сенсорные вкладыши.</vt:lpstr>
      <vt:lpstr>Соберем бусы для мамы                                                                Музыкальный оркестр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Владимир Митяшин</dc:creator>
  <cp:lastModifiedBy>Никита Митяшин</cp:lastModifiedBy>
  <cp:revision>56</cp:revision>
  <dcterms:created xsi:type="dcterms:W3CDTF">2012-08-22T14:52:25Z</dcterms:created>
  <dcterms:modified xsi:type="dcterms:W3CDTF">2024-01-20T12:16:13Z</dcterms:modified>
</cp:coreProperties>
</file>