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D7FF9-0B9E-4DB4-991D-800E5C840BD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0233E-8128-40D0-A433-DA8659E1E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0233E-8128-40D0-A433-DA8659E1E3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AD7A-AF17-490C-B43E-25897DB4E2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D35D-14BD-42CD-9180-08E42A1A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AD7A-AF17-490C-B43E-25897DB4E2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D35D-14BD-42CD-9180-08E42A1A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AD7A-AF17-490C-B43E-25897DB4E2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D35D-14BD-42CD-9180-08E42A1A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9193-A1AB-4DF1-B7AF-BDCD6606B80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F2A3-9EF2-4E84-A088-281F4EA09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29614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«Домовая резьба»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1440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для урока ИЗО «Декор русской избы»</a:t>
            </a:r>
          </a:p>
          <a:p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/>
          </a:p>
          <a:p>
            <a:endParaRPr lang="ru-RU" sz="9600" dirty="0"/>
          </a:p>
          <a:p>
            <a:endParaRPr lang="ru-RU" sz="9600" dirty="0"/>
          </a:p>
          <a:p>
            <a:endParaRPr lang="ru-RU" sz="9600" dirty="0"/>
          </a:p>
          <a:p>
            <a:endParaRPr lang="ru-RU" sz="9600" dirty="0"/>
          </a:p>
          <a:p>
            <a:endParaRPr lang="ru-RU" dirty="0"/>
          </a:p>
          <a:p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Аванесян  Анжела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Эдиковна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260648"/>
            <a:ext cx="8496944" cy="8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ЗАРЕЧЕНСКАЯ СРЕДНЯЯ ОБЩЕОБРАЗОВАТЕЛЬНАЯ ШКОЛА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9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967334"/>
            <a:ext cx="60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232248"/>
          </a:xfrm>
        </p:spPr>
        <p:txBody>
          <a:bodyPr>
            <a:normAutofit fontScale="90000"/>
          </a:bodyPr>
          <a:lstStyle/>
          <a:p>
            <a:br>
              <a:rPr lang="ru-RU" sz="2700" b="1" dirty="0"/>
            </a:br>
            <a:br>
              <a:rPr lang="ru-RU" sz="2700" b="1" dirty="0"/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всегда знали и ценили великолепные свойства древесины: ее дешевизну; легкость обработки; прочность способность сохранять тепло; сравнительную долговечность. В деревянной избе всегда сухо, летом - прохладно, зимой – тепло.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WhatsApp Image 2023-07-28 at 20.08.0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463280" cy="4248472"/>
          </a:xfrm>
          <a:prstGeom prst="rect">
            <a:avLst/>
          </a:prstGeom>
        </p:spPr>
      </p:pic>
      <p:pic>
        <p:nvPicPr>
          <p:cNvPr id="5" name="Рисунок 4" descr="WhatsApp Image 2023-07-28 at 20.10.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204864"/>
            <a:ext cx="4176464" cy="42336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hatsApp Image 2023-07-28 at 20.10.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712968" cy="58326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Узоры несли в себе тайные знаки, с помощью которых люди пытались воздействовать на окружающий мир: призывали хороший урожай, здоровье, семейное счастье. Для этого знаки вышивали на ткани, вырезали на дереве, украшали им посуду.</a:t>
            </a:r>
          </a:p>
        </p:txBody>
      </p:sp>
      <p:pic>
        <p:nvPicPr>
          <p:cNvPr id="4" name="Содержимое 3" descr="img_user_file_56e15c0b3bbdc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844824"/>
            <a:ext cx="8352928" cy="4752528"/>
          </a:xfr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8062664" cy="16561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user_file_53972397177b2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568952" cy="6336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40160"/>
          </a:xfrm>
        </p:spPr>
        <p:txBody>
          <a:bodyPr>
            <a:normAutofit/>
          </a:bodyPr>
          <a:lstStyle/>
          <a:p>
            <a:r>
              <a:rPr lang="ru-RU" sz="2400" b="1" dirty="0"/>
              <a:t>Знак Воды</a:t>
            </a:r>
            <a:r>
              <a:rPr lang="ru-RU" sz="2400" dirty="0"/>
              <a:t> ­ волнистая или ломаная линия. Дождь изображается вертикальными линиями. Реки, подземные воды, «хляби небесные» - горизонтальными.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user_file_53972397177b2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60" y="470074"/>
            <a:ext cx="8892480" cy="64087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user_file_53972397177b2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336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представьте себе, что мы с вами древнерусские мастера и нам необходимо выполнить украшение «глаз» избы, т.е ее окон и ставен.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одежда для ваших окон. Они защищают стекла от внешнего воздействия, а также несут декоративную,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теплосберегающую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светорегулирующую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</a:t>
            </a:r>
          </a:p>
        </p:txBody>
      </p:sp>
      <p:pic>
        <p:nvPicPr>
          <p:cNvPr id="4" name="Содержимое 3" descr="WhatsApp Image 2023-07-27 at 23.03.26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04864"/>
            <a:ext cx="5323417" cy="3992563"/>
          </a:xfrm>
        </p:spPr>
      </p:pic>
      <p:pic>
        <p:nvPicPr>
          <p:cNvPr id="5" name="Рисунок 4" descr="WhatsApp Image 2023-07-28 at 20.09.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132856"/>
            <a:ext cx="5688632" cy="43924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user_file_53972397177b2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12968" cy="61443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3972397177b2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59" cy="6480720"/>
          </a:xfr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352928" cy="604867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источников: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Горяева О.В. Островская. Декоративно – прикладное искусство в жизни человека. М. Просвещение, 2006 г.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М.А. Некрасова Народное искусство России. Народное творчество как мир целостности. М., 1983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http://ru.wikipedia.org/wiki/ Изба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http://www.slavyanskaya-kultura.ru/slavic/tradition/ruskaja-izba.html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https://www.google.ru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http://rodonews.ru/news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http://cyrillitsa.ru/posts/679-russkaya-izba-interer-i-dizayn.html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760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 русской избы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Глаголем, кошелем и брусом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строили с резным крыльцом,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обдуманным мужицким вкусом</a:t>
            </a:r>
          </a:p>
          <a:p>
            <a:r>
              <a:rPr lang="ru-RU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со своим лицом.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Федотов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WhatsApp Image 2023-07-27 at 23.03.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810000" cy="2857500"/>
          </a:xfrm>
          <a:prstGeom prst="rect">
            <a:avLst/>
          </a:prstGeom>
        </p:spPr>
      </p:pic>
      <p:pic>
        <p:nvPicPr>
          <p:cNvPr id="5" name="Рисунок 4" descr="WhatsApp Image 2023-07-27 at 23.03.26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352928" cy="3456383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72208"/>
          </a:xfrm>
        </p:spPr>
        <p:txBody>
          <a:bodyPr>
            <a:normAutofit fontScale="90000"/>
          </a:bodyPr>
          <a:lstStyle/>
          <a:p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каждого народа начинается с архитектуры. Когда-то на Руси леса тесной стеной окружали деревни и села. И поэтому дерево прочно вошло в русское народное искусство. Чудесной резьбой покрывали мастера не только предметы интерьера, но и саму избу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WhatsApp Image 2023-07-27 at 23.04.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00300"/>
            <a:ext cx="6688832" cy="39810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39805"/>
          </a:xfrm>
        </p:spPr>
        <p:txBody>
          <a:bodyPr>
            <a:noAutofit/>
          </a:bodyPr>
          <a:lstStyle/>
          <a:p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Домовая резьба существует на просторах нашей Родины с древних времен Руси. Также ее иногда еще называют корабельной, потому что существует мнение, что резные украшения на жилые постройки перешли с деревянных кораблей. В те стародавние времена все имело огромное значение: любая закорючка. любая завитушка и зарубка... По преданиям и верованиям наших предков вырезанные на окнах, дверях и стенах знаки несли огромную смысловую нагрузку: одни отгоняли злых духов, другие способствовали плодородию и процветанию. Но разберемся во всем чуть подробнее. Первые попытки украсить жилище были самыми примитивными: делались простые зарубки, которые иногда складывались в простейшие узоры Затем люди стали наделять знаки чудодейственными магическими свойствами. Как правило, первые простейшие знаки (зарубки) служили оберегами и были предназначены для охраны домашнего очага от различных бед, невзгод и злых духов. Таким образов древний человек пытался защитить свое жилище от природных стихий.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280920" cy="1561728"/>
          </a:xfrm>
        </p:spPr>
        <p:txBody>
          <a:bodyPr/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дом называли родной, родимый, как называют дорогого человека. Дом – кров по своей значимости находился в одном ряду таких понятий, как жизнь, добро, родная земля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WhatsApp Image 2023-07-27 at 23.05.1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4824536" cy="3203067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47971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изба состояла из трех частей: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часть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жизнь души, поэтому самая нарядная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небесная колесница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него начинали строить, это жизнь человека, здесь он родится, здесь и умрет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комната без окон, в ней хранились бочки с вареньем и соленьем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03549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WhatsApp Image 2023-07-27 at 23.02.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6552728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 – лицевая сторона дома, выходящая на улицу.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5636" y="106642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 - полотенца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 - полотенца украшают спереди фронтон избы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окнах изб были наличники с вырезанными цветами, травами или изображениями разных животных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WhatsApp Image 2023-07-27 at 23.03.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720677"/>
            <a:ext cx="6034617" cy="4137323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126876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передние окна в избу входили свет солнца, новости деревенской жизни. Окно связывало мир домашней жизнь с внешним миром, и поэтому так торжественно – наряден был декор окон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532440" cy="168604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Правда, ведь, интересно? Словно не полотенце украшали, а волшебную сказку сказывали... Сегодня на уроке мы попытаемся увидеть, что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«узорочье»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целый рассказ о мире, созданный еще в глубокой древности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hatsApp Image 2023-07-27 at 23.02.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08920"/>
            <a:ext cx="7632848" cy="3600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136904" cy="93610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познакомимся еще с одним промыслом 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деревянное зодчество.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3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Деревянное зодчество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искусство строить из дерева. Этот вид искусства известен в России с незапамятных времён и развивается на протяжении многих веков: это строительство домов, домовых построек, домовой утвари, украшения для дома. И все это из разных пород дерева. Как думаете, почему деревянное зодчество широко распространено на Руси?</a:t>
            </a:r>
          </a:p>
        </p:txBody>
      </p:sp>
      <p:pic>
        <p:nvPicPr>
          <p:cNvPr id="5" name="Рисунок 4" descr="WhatsApp Image 2023-07-28 at 20.07.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3168352" cy="3356992"/>
          </a:xfrm>
          <a:prstGeom prst="rect">
            <a:avLst/>
          </a:prstGeom>
        </p:spPr>
      </p:pic>
      <p:pic>
        <p:nvPicPr>
          <p:cNvPr id="6" name="Рисунок 5" descr="WhatsApp Image 2023-07-28 at 20.07.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284984"/>
            <a:ext cx="4392488" cy="32495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799</Words>
  <Application>Microsoft Office PowerPoint</Application>
  <PresentationFormat>Экран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 Презентация «Домовая резьба» </vt:lpstr>
      <vt:lpstr>Декор русской избы</vt:lpstr>
      <vt:lpstr>   Искусство каждого народа начинается с архитектуры. Когда-то на Руси леса тесной стеной окружали деревни и села. И поэтому дерево прочно вошло в русское народное искусство. Чудесной резьбой покрывали мастера не только предметы интерьера, но и саму избу  </vt:lpstr>
      <vt:lpstr>          История Домовая резьба существует на просторах нашей Родины с древних времен Руси. Также ее иногда еще называют корабельной, потому что существует мнение, что резные украшения на жилые постройки перешли с деревянных кораблей. В те стародавние времена все имело огромное значение: любая закорючка. любая завитушка и зарубка... По преданиям и верованиям наших предков вырезанные на окнах, дверях и стенах знаки несли огромную смысловую нагрузку: одни отгоняли злых духов, другие способствовали плодородию и процветанию. Но разберемся во всем чуть подробнее. Первые попытки украсить жилище были самыми примитивными: делались простые зарубки, которые иногда складывались в простейшие узоры Затем люди стали наделять знаки чудодейственными магическими свойствами. Как правило, первые простейшие знаки (зарубки) служили оберегами и были предназначены для охраны домашнего очага от различных бед, невзгод и злых духов. Таким образов древний человек пытался защитить свое жилище от природных стихий.</vt:lpstr>
      <vt:lpstr>Крестьянский дом называли родной, родимый, как называют дорогого человека. Дом – кров по своей значимости находился в одном ряду таких понятий, как жизнь, добро, родная земля</vt:lpstr>
      <vt:lpstr> </vt:lpstr>
      <vt:lpstr>На окнах изб были наличники с вырезанными цветами, травами или изображениями разных животных</vt:lpstr>
      <vt:lpstr>Правда, ведь, интересно? Словно не полотенце украшали, а волшебную сказку сказывали... Сегодня на уроке мы попытаемся увидеть, что «узорочье» - это целый рассказ о мире, созданный еще в глубокой древности</vt:lpstr>
      <vt:lpstr>мы познакомимся еще с одним промыслом – деревянное зодчество.</vt:lpstr>
      <vt:lpstr>  На Руси всегда знали и ценили великолепные свойства древесины: ее дешевизну; легкость обработки; прочность способность сохранять тепло; сравнительную долговечность. В деревянной избе всегда сухо, летом - прохладно, зимой – тепло.  </vt:lpstr>
      <vt:lpstr>Презентация PowerPoint</vt:lpstr>
      <vt:lpstr>Узоры несли в себе тайные знаки, с помощью которых люди пытались воздействовать на окружающий мир: призывали хороший урожай, здоровье, семейное счастье. Для этого знаки вышивали на ткани, вырезали на дереве, украшали им посуду.</vt:lpstr>
      <vt:lpstr>Презентация PowerPoint</vt:lpstr>
      <vt:lpstr>Знак Воды ­ волнистая или ломаная линия. Дождь изображается вертикальными линиями. Реки, подземные воды, «хляби небесные» - горизонтальными.</vt:lpstr>
      <vt:lpstr>Презентация PowerPoint</vt:lpstr>
      <vt:lpstr>А сейчас представьте себе, что мы с вами древнерусские мастера и нам необходимо выполнить украшение «глаз» избы, т.е ее окон и ставен. Ставни – это одежда для ваших окон. Они защищают стекла от внешнего воздействия, а также несут декоративную, теплосберегающую и светорегулирующую функции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«Домовая резьба»</dc:title>
  <dc:creator>Дмитрий Каленюк</dc:creator>
  <cp:lastModifiedBy>hayrapetyansos@gmail.com</cp:lastModifiedBy>
  <cp:revision>168</cp:revision>
  <dcterms:created xsi:type="dcterms:W3CDTF">2023-07-27T16:14:17Z</dcterms:created>
  <dcterms:modified xsi:type="dcterms:W3CDTF">2024-01-09T20:36:32Z</dcterms:modified>
</cp:coreProperties>
</file>