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8" r:id="rId3"/>
    <p:sldId id="262" r:id="rId4"/>
    <p:sldId id="259" r:id="rId5"/>
    <p:sldId id="261" r:id="rId6"/>
    <p:sldId id="283" r:id="rId7"/>
    <p:sldId id="263" r:id="rId8"/>
    <p:sldId id="280" r:id="rId9"/>
    <p:sldId id="282" r:id="rId10"/>
    <p:sldId id="277" r:id="rId11"/>
    <p:sldId id="264" r:id="rId12"/>
    <p:sldId id="260" r:id="rId13"/>
    <p:sldId id="266" r:id="rId14"/>
    <p:sldId id="272" r:id="rId15"/>
    <p:sldId id="274" r:id="rId16"/>
    <p:sldId id="275" r:id="rId17"/>
    <p:sldId id="265" r:id="rId18"/>
    <p:sldId id="268" r:id="rId19"/>
    <p:sldId id="269" r:id="rId20"/>
    <p:sldId id="284" r:id="rId21"/>
    <p:sldId id="270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2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37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84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5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D866E9E-464E-49A8-864D-7E5290874158}" type="datetimeFigureOut">
              <a:rPr lang="ru-RU" smtClean="0"/>
              <a:pPr/>
              <a:t>14.02.2015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7DBD2D-7D98-4D37-8BB6-EC0EDFEF4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58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4703/dushechkadusha.0/0_5cc0e_d3fc832d_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8640"/>
            <a:ext cx="5852160" cy="560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лейкаст &quot;Доброе Утро . Как прекрасен этот ми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00" y="2018691"/>
            <a:ext cx="4802433" cy="23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ейкаст &quot;Доброе Утро . Как прекрасен этот ми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016">
            <a:off x="1945917" y="401669"/>
            <a:ext cx="5562030" cy="67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лейкаст &quot;Доброе Утро . Как прекрасен этот ми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1766">
            <a:off x="8364192" y="935930"/>
            <a:ext cx="8390264" cy="41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9157" y="822001"/>
            <a:ext cx="6439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istral" panose="03090702030407020403" pitchFamily="66" charset="0"/>
              </a:rPr>
              <a:t>Всем хорошего настроения!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493520" y="1112520"/>
            <a:ext cx="4953000" cy="152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70020" y="121920"/>
            <a:ext cx="0" cy="10058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Равнобедренный треугольник 6"/>
          <p:cNvSpPr/>
          <p:nvPr/>
        </p:nvSpPr>
        <p:spPr>
          <a:xfrm rot="5400000">
            <a:off x="3870960" y="220980"/>
            <a:ext cx="571500" cy="37338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970020" y="817244"/>
            <a:ext cx="754379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493520" y="3276600"/>
            <a:ext cx="4953000" cy="152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70020" y="2286000"/>
            <a:ext cx="0" cy="10058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Равнобедренный треугольник 17"/>
          <p:cNvSpPr/>
          <p:nvPr/>
        </p:nvSpPr>
        <p:spPr>
          <a:xfrm rot="5400000">
            <a:off x="3870960" y="2385060"/>
            <a:ext cx="571500" cy="37338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493521" y="2952750"/>
            <a:ext cx="754379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5692141" y="2952750"/>
            <a:ext cx="754379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493520" y="4838700"/>
            <a:ext cx="4953000" cy="152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970020" y="3848100"/>
            <a:ext cx="0" cy="10058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Равнобедренный треугольник 24"/>
          <p:cNvSpPr/>
          <p:nvPr/>
        </p:nvSpPr>
        <p:spPr>
          <a:xfrm rot="5400000">
            <a:off x="3870960" y="3947160"/>
            <a:ext cx="571500" cy="37338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1493520" y="4476750"/>
            <a:ext cx="1394460" cy="25146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1493521" y="4088130"/>
            <a:ext cx="754379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3215641" y="815340"/>
            <a:ext cx="754379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5201" y="879455"/>
            <a:ext cx="8686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Тема урока: 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«Задачи 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на одновременное движение»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"/>
            <a:ext cx="2338388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rts Games Free Online Games Mp3 Rocket Visit Touris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017">
            <a:off x="8218514" y="2970711"/>
            <a:ext cx="3746103" cy="487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лет самолета mp3 скачать бесплатно и без регистрации на Muzofon.com Качай бесплатно любую музыку в формате mp3 и слушай онлайн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6.0204"/>
                  <p14:fade out="1884.104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53800" y="228600"/>
            <a:ext cx="609600" cy="609600"/>
          </a:xfrm>
          <a:prstGeom prst="rect">
            <a:avLst/>
          </a:prstGeom>
        </p:spPr>
      </p:pic>
      <p:pic>
        <p:nvPicPr>
          <p:cNvPr id="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65" y="6867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40" y="10690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28" y="5353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83" y="2288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20" y="39646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46" y="4193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2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6331" y="407015"/>
            <a:ext cx="2722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ВЕНЕРА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0948"/>
            <a:ext cx="11044990" cy="611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Решение задачи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2285" y="1125538"/>
            <a:ext cx="10670116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ru-RU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60 + 50 = 110  ( км / ч ) – </a:t>
            </a:r>
          </a:p>
          <a:p>
            <a:pPr eaLnBrk="1" hangingPunct="1">
              <a:buFontTx/>
              <a:buNone/>
              <a:defRPr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СКОРОСТЬ  УДАЛЕНИЯ</a:t>
            </a:r>
          </a:p>
          <a:p>
            <a:pPr eaLnBrk="1" hangingPunct="1">
              <a:buFontTx/>
              <a:buNone/>
              <a:defRPr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110 х 2 = 220  ( км )- расстояние за 2 часа</a:t>
            </a:r>
          </a:p>
          <a:p>
            <a:pPr eaLnBrk="1" hangingPunct="1">
              <a:buFontTx/>
              <a:buNone/>
              <a:defRPr/>
            </a:pPr>
            <a:r>
              <a:rPr 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Ответ : 220  километров.</a:t>
            </a:r>
          </a:p>
        </p:txBody>
      </p:sp>
    </p:spTree>
    <p:extLst>
      <p:ext uri="{BB962C8B-B14F-4D97-AF65-F5344CB8AC3E}">
        <p14:creationId xmlns:p14="http://schemas.microsoft.com/office/powerpoint/2010/main" val="424240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217932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пристаней навстречу друг другу одновременно вышли теплоход и катер. Теплоход шел со скоростью 35 км/ч, а катер – 25 км/ ч. Чему равно расстояние между пристанями?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chiffe Schiff Boote Gifs Bilder Clip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20" y="3064442"/>
            <a:ext cx="2301240" cy="34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а к слову &quot;Траулер, Катер&quot; - Сеть словесных ассоциац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6359"/>
            <a:ext cx="3091113" cy="15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g-fotki.yandex.ru/get/4913/76074362.152/0_8e4e5_b430d8b2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99850"/>
            <a:ext cx="9311640" cy="22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rts Games Free Online Games Mp3 Rocket Visit Touris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017">
            <a:off x="8218514" y="2970711"/>
            <a:ext cx="3746103" cy="487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лет самолета mp3 скачать бесплатно и без регистрации на Muzofon.com Качай бесплатно любую музыку в формате mp3 и слушай онлайн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6.0204"/>
                  <p14:fade out="1884.104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53800" y="228600"/>
            <a:ext cx="609600" cy="609600"/>
          </a:xfrm>
          <a:prstGeom prst="rect">
            <a:avLst/>
          </a:prstGeom>
        </p:spPr>
      </p:pic>
      <p:pic>
        <p:nvPicPr>
          <p:cNvPr id="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65" y="6867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" y="838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28" y="5353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83" y="2288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20" y="39646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46" y="4193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9" y="24014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46" y="20411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rts Games Free Online Games Mp3 Rocket Visit Touris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3017">
            <a:off x="8218514" y="2970711"/>
            <a:ext cx="3746103" cy="487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лет самолета mp3 скачать бесплатно и без регистрации на Muzofon.com Качай бесплатно любую музыку в формате mp3 и слушай онлайн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6.0204"/>
                  <p14:fade out="1884.104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53800" y="228600"/>
            <a:ext cx="609600" cy="609600"/>
          </a:xfrm>
          <a:prstGeom prst="rect">
            <a:avLst/>
          </a:prstGeom>
        </p:spPr>
      </p:pic>
      <p:pic>
        <p:nvPicPr>
          <p:cNvPr id="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66" y="870577"/>
            <a:ext cx="1264983" cy="12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1" y="417707"/>
            <a:ext cx="625757" cy="6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14" y="533400"/>
            <a:ext cx="1099240" cy="10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90" y="156410"/>
            <a:ext cx="1254303" cy="12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38" y="613791"/>
            <a:ext cx="1018848" cy="101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30" y="293823"/>
            <a:ext cx="1237380" cy="12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7" y="293823"/>
            <a:ext cx="831973" cy="8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984" y="385263"/>
            <a:ext cx="1708916" cy="170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77" y="417707"/>
            <a:ext cx="1254303" cy="12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805" y="783562"/>
            <a:ext cx="1254303" cy="12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8" y="1005488"/>
            <a:ext cx="1254303" cy="12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.nmn.kz/media/upload/223/2013/10/10/c1e2c811963971fd2b98eade03584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842" y="0"/>
            <a:ext cx="4498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479" y="300335"/>
            <a:ext cx="676018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Какие существуют виды задач</a:t>
            </a:r>
          </a:p>
          <a:p>
            <a:pPr algn="ctr"/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на одновременное движение?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3176" y="2231841"/>
            <a:ext cx="93089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Движение в противоположном направлении с удалением</a:t>
            </a:r>
            <a:endParaRPr lang="ru-RU" sz="2400" b="1" cap="none" spc="0" dirty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3173" y="3340124"/>
            <a:ext cx="1165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Движение в противоположном направлении </a:t>
            </a:r>
            <a:r>
              <a:rPr lang="ru-RU" sz="2400" b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 встречу друг другу</a:t>
            </a:r>
            <a:endParaRPr lang="ru-RU" sz="2400" b="1" dirty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3172" y="4373073"/>
            <a:ext cx="1084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Движение в </a:t>
            </a:r>
            <a:r>
              <a:rPr lang="ru-RU" sz="2400" b="1" dirty="0" smtClean="0">
                <a:ln w="0"/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одном направлении</a:t>
            </a:r>
            <a:endParaRPr lang="ru-RU" sz="2400" b="1" dirty="0">
              <a:ln w="0"/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6" descr="Green Check Mark Clip Art Vector Online Royalty Free - JoBSP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6" y="1789125"/>
            <a:ext cx="948055" cy="88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reen Check Mark Clip Art Vector Online Royalty Free - JoBSP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6" y="2884011"/>
            <a:ext cx="948055" cy="88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 Check Mark Clip Art Vector Online Royalty Free - JoBSP…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5" y="3954627"/>
            <a:ext cx="948055" cy="88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9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272" y="452735"/>
            <a:ext cx="7656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Базарный Карабулак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1031855"/>
            <a:ext cx="967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«</a:t>
            </a:r>
            <a:r>
              <a:rPr lang="ru-RU" sz="6000" dirty="0" smtClean="0">
                <a:latin typeface="Monotype Corsiva" panose="03010101010201010101" pitchFamily="66" charset="0"/>
              </a:rPr>
              <a:t>Мало иметь хороший ум, </a:t>
            </a:r>
          </a:p>
          <a:p>
            <a:r>
              <a:rPr lang="ru-RU" sz="6000" dirty="0">
                <a:latin typeface="Monotype Corsiva" panose="03010101010201010101" pitchFamily="66" charset="0"/>
              </a:rPr>
              <a:t> </a:t>
            </a:r>
            <a:r>
              <a:rPr lang="ru-RU" sz="6000" dirty="0" smtClean="0">
                <a:latin typeface="Monotype Corsiva" panose="03010101010201010101" pitchFamily="66" charset="0"/>
              </a:rPr>
              <a:t>             главное – хорошо его      </a:t>
            </a:r>
          </a:p>
          <a:p>
            <a:r>
              <a:rPr lang="ru-RU" sz="6000" dirty="0">
                <a:latin typeface="Monotype Corsiva" panose="03010101010201010101" pitchFamily="66" charset="0"/>
              </a:rPr>
              <a:t> </a:t>
            </a:r>
            <a:r>
              <a:rPr lang="ru-RU" sz="6000" dirty="0" smtClean="0">
                <a:latin typeface="Monotype Corsiva" panose="03010101010201010101" pitchFamily="66" charset="0"/>
              </a:rPr>
              <a:t>                                применять»</a:t>
            </a:r>
            <a:br>
              <a:rPr lang="ru-RU" sz="6000" dirty="0" smtClean="0">
                <a:latin typeface="Monotype Corsiva" panose="03010101010201010101" pitchFamily="66" charset="0"/>
              </a:rPr>
            </a:br>
            <a:r>
              <a:rPr lang="ru-RU" sz="6000" dirty="0" smtClean="0">
                <a:latin typeface="Monotype Corsiva" panose="03010101010201010101" pitchFamily="66" charset="0"/>
              </a:rPr>
              <a:t>                                                       </a:t>
            </a:r>
          </a:p>
          <a:p>
            <a:r>
              <a:rPr lang="ru-RU" sz="6000" dirty="0">
                <a:latin typeface="Monotype Corsiva" panose="03010101010201010101" pitchFamily="66" charset="0"/>
              </a:rPr>
              <a:t> </a:t>
            </a:r>
            <a:r>
              <a:rPr lang="ru-RU" sz="6000" dirty="0" smtClean="0">
                <a:latin typeface="Monotype Corsiva" panose="03010101010201010101" pitchFamily="66" charset="0"/>
              </a:rPr>
              <a:t>                    Р. Декарт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8" y="383384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76" y="348996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48" y="175260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88" y="1408720"/>
            <a:ext cx="618200" cy="6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0" y="660000"/>
            <a:ext cx="532208" cy="5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368" y="3855720"/>
            <a:ext cx="322000" cy="3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08" y="5471160"/>
            <a:ext cx="413440" cy="4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28" y="314608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28" y="228600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8" y="72096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68" y="190500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6" y="299304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" y="554072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264" y="567788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64" y="588460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60" y="400920"/>
            <a:ext cx="687760" cy="6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pixabay.com/static/uploads/photo/2013/07/12/18/53/soyuz-153929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55" y="1352642"/>
            <a:ext cx="2400411" cy="48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orum.materinstvo.ru/uploads/journals/1301687740/j56918_13018328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18" y="3427548"/>
            <a:ext cx="2774883" cy="392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583">
            <a:off x="953235" y="1495138"/>
            <a:ext cx="1674330" cy="10380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0286311">
            <a:off x="969464" y="2137851"/>
            <a:ext cx="2143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Ответы</a:t>
            </a:r>
            <a:endParaRPr lang="ru-RU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3080" name="Picture 8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35" y="4630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6" y="40634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2" y="231134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9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27" y="228102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9" y="34275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80" y="320704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92" y="-6494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29" y="1153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340" y="174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004" y="3429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70" y="220427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11" y="146538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0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06706 0.04005 C 0.08099 0.04907 0.10196 0.05394 0.12396 0.05394 C 0.14896 0.05394 0.16902 0.04907 0.18295 0.04005 L 0.25 0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6706 -0.04005 C 0.08099 -0.04908 0.10195 -0.05394 0.12396 -0.05394 C 0.14896 -0.05394 0.16901 -0.04908 0.18294 -0.04005 L 0.25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rts Games Free Online Games Mp3 Rocket Visit Touris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303">
            <a:off x="8538863" y="3929777"/>
            <a:ext cx="3892783" cy="3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лет самолета mp3 скачать бесплатно и без регистрации на Muzofon.com Качай бесплатно любую музыку в формате mp3 и слушай онлайн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6.0204"/>
                  <p14:fade out="1884.104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53800" y="228600"/>
            <a:ext cx="609600" cy="609600"/>
          </a:xfrm>
          <a:prstGeom prst="rect">
            <a:avLst/>
          </a:prstGeom>
        </p:spPr>
      </p:pic>
      <p:pic>
        <p:nvPicPr>
          <p:cNvPr id="4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65" y="6867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40" y="10690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28" y="5353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383" y="2288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20" y="39646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justclickit.ru/flash/star/star%20%286%2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46" y="41939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3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38152" y="467975"/>
            <a:ext cx="3895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МЕРКУРИЙ</a:t>
            </a:r>
            <a:endParaRPr lang="en-US" sz="5400" b="0" cap="none" spc="0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0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b="32010"/>
          <a:stretch/>
        </p:blipFill>
        <p:spPr bwMode="auto">
          <a:xfrm>
            <a:off x="-2" y="0"/>
            <a:ext cx="12192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36427" y="254615"/>
            <a:ext cx="3512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скорость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6"/>
          <p:cNvSpPr>
            <a:spLocks noGrp="1" noChangeArrowheads="1"/>
          </p:cNvSpPr>
          <p:nvPr>
            <p:ph idx="1"/>
          </p:nvPr>
        </p:nvSpPr>
        <p:spPr>
          <a:xfrm>
            <a:off x="814917" y="4508501"/>
            <a:ext cx="4047067" cy="1439863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ВРЕМЯ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498</TotalTime>
  <Words>127</Words>
  <Application>Microsoft Office PowerPoint</Application>
  <PresentationFormat>Широкоэкранный</PresentationFormat>
  <Paragraphs>26</Paragraphs>
  <Slides>22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Century Gothic</vt:lpstr>
      <vt:lpstr>Mistral</vt:lpstr>
      <vt:lpstr>Monotype Corsiva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Решение задачи</vt:lpstr>
      <vt:lpstr>Из двух пристаней навстречу друг другу одновременно вышли теплоход и катер. Теплоход шел со скоростью 35 км/ч, а катер – 25 км/ ч. Чему равно расстояние между пристанями?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42</cp:revision>
  <dcterms:created xsi:type="dcterms:W3CDTF">2015-02-10T20:37:26Z</dcterms:created>
  <dcterms:modified xsi:type="dcterms:W3CDTF">2015-02-14T08:59:24Z</dcterms:modified>
</cp:coreProperties>
</file>