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33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272D93-6F74-41FD-95BF-E92801F6EA51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D7D79FC-86B6-44B4-A236-19B7D2605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2D93-6F74-41FD-95BF-E92801F6EA51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9FC-86B6-44B4-A236-19B7D2605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2D93-6F74-41FD-95BF-E92801F6EA51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9FC-86B6-44B4-A236-19B7D2605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272D93-6F74-41FD-95BF-E92801F6EA51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7D79FC-86B6-44B4-A236-19B7D26058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272D93-6F74-41FD-95BF-E92801F6EA51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D7D79FC-86B6-44B4-A236-19B7D2605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2D93-6F74-41FD-95BF-E92801F6EA51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9FC-86B6-44B4-A236-19B7D26058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2D93-6F74-41FD-95BF-E92801F6EA51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9FC-86B6-44B4-A236-19B7D26058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272D93-6F74-41FD-95BF-E92801F6EA51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7D79FC-86B6-44B4-A236-19B7D26058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2D93-6F74-41FD-95BF-E92801F6EA51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9FC-86B6-44B4-A236-19B7D2605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272D93-6F74-41FD-95BF-E92801F6EA51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7D79FC-86B6-44B4-A236-19B7D26058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272D93-6F74-41FD-95BF-E92801F6EA51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7D79FC-86B6-44B4-A236-19B7D26058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272D93-6F74-41FD-95BF-E92801F6EA51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7D79FC-86B6-44B4-A236-19B7D2605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908720"/>
            <a:ext cx="6172200" cy="283046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Презентация к уроку информатики 10 класс (углубленный уровень)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тема: </a:t>
            </a:r>
            <a:r>
              <a:rPr lang="ru-RU" sz="2800" dirty="0" smtClean="0">
                <a:solidFill>
                  <a:srgbClr val="002060"/>
                </a:solidFill>
              </a:rPr>
              <a:t>«Функции в языке программирования </a:t>
            </a:r>
            <a:r>
              <a:rPr lang="en-US" sz="2800" dirty="0" smtClean="0">
                <a:solidFill>
                  <a:srgbClr val="002060"/>
                </a:solidFill>
              </a:rPr>
              <a:t>Python</a:t>
            </a:r>
            <a:r>
              <a:rPr lang="ru-RU" sz="2800" dirty="0" smtClean="0">
                <a:solidFill>
                  <a:srgbClr val="002060"/>
                </a:solidFill>
              </a:rPr>
              <a:t>»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404664"/>
            <a:ext cx="8028384" cy="618630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 Unicode MS" pitchFamily="34" charset="-128"/>
                <a:cs typeface="Arial" pitchFamily="34" charset="0"/>
              </a:rPr>
              <a:t># Нахождение факториала числа</a:t>
            </a:r>
            <a:b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a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=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itchFamily="34" charset="-128"/>
                <a:cs typeface="Arial" pitchFamily="34" charset="0"/>
              </a:rPr>
              <a:t>int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itchFamily="34" charset="-128"/>
                <a:cs typeface="Arial" pitchFamily="34" charset="0"/>
              </a:rPr>
              <a:t>input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())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p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=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 Unicode MS" pitchFamily="34" charset="-128"/>
                <a:cs typeface="Arial" pitchFamily="34" charset="0"/>
              </a:rPr>
              <a:t>1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i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=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 Unicode MS" pitchFamily="34" charset="-128"/>
                <a:cs typeface="Arial" pitchFamily="34" charset="0"/>
              </a:rPr>
              <a:t>1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itchFamily="34" charset="-128"/>
                <a:cs typeface="Arial" pitchFamily="34" charset="0"/>
              </a:rPr>
              <a:t>while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itchFamily="34" charset="-128"/>
                <a:cs typeface="Arial" pitchFamily="34" charset="0"/>
              </a:rPr>
              <a:t> 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a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&gt;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 Unicode MS" pitchFamily="34" charset="-128"/>
                <a:cs typeface="Arial" pitchFamily="34" charset="0"/>
              </a:rPr>
              <a:t>0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: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itchFamily="34" charset="-128"/>
                <a:cs typeface="Arial" pitchFamily="34" charset="0"/>
              </a:rPr>
              <a:t>    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p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*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=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i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itchFamily="34" charset="-128"/>
                <a:cs typeface="Arial" pitchFamily="34" charset="0"/>
              </a:rPr>
              <a:t>    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+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=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 Unicode MS" pitchFamily="34" charset="-128"/>
                <a:cs typeface="Arial" pitchFamily="34" charset="0"/>
              </a:rPr>
              <a:t>1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itchFamily="34" charset="-128"/>
                <a:cs typeface="Arial" pitchFamily="34" charset="0"/>
              </a:rPr>
              <a:t>    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a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=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a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-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 Unicode MS" pitchFamily="34" charset="-128"/>
                <a:cs typeface="Arial" pitchFamily="34" charset="0"/>
              </a:rPr>
              <a:t>1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itchFamily="34" charset="-128"/>
                <a:cs typeface="Arial" pitchFamily="34" charset="0"/>
              </a:rPr>
              <a:t>print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p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)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23528" y="476672"/>
            <a:ext cx="8100392" cy="35394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 Unicode MS" pitchFamily="34" charset="-128"/>
                <a:cs typeface="Arial" pitchFamily="34" charset="0"/>
              </a:rPr>
              <a:t># Нахождение факториала числа</a:t>
            </a:r>
            <a:b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a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=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itchFamily="34" charset="-128"/>
                <a:cs typeface="Arial" pitchFamily="34" charset="0"/>
              </a:rPr>
              <a:t>int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itchFamily="34" charset="-128"/>
                <a:cs typeface="Arial" pitchFamily="34" charset="0"/>
              </a:rPr>
              <a:t>input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())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p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=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 Unicode MS" pitchFamily="34" charset="-128"/>
                <a:cs typeface="Arial" pitchFamily="34" charset="0"/>
              </a:rPr>
              <a:t>1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itchFamily="34" charset="-128"/>
                <a:cs typeface="Arial" pitchFamily="34" charset="0"/>
              </a:rPr>
              <a:t>for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itchFamily="34" charset="-128"/>
                <a:cs typeface="Arial" pitchFamily="34" charset="0"/>
              </a:rPr>
              <a:t> 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Arial Unicode MS" pitchFamily="34" charset="-128"/>
                <a:cs typeface="Arial" pitchFamily="34" charset="0"/>
              </a:rPr>
              <a:t>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itchFamily="34" charset="-128"/>
                <a:cs typeface="Arial" pitchFamily="34" charset="0"/>
              </a:rPr>
              <a:t> 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itchFamily="34" charset="-128"/>
                <a:cs typeface="Arial" pitchFamily="34" charset="0"/>
              </a:rPr>
              <a:t>in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itchFamily="34" charset="-128"/>
                <a:cs typeface="Arial" pitchFamily="34" charset="0"/>
              </a:rPr>
              <a:t> 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itchFamily="34" charset="-128"/>
                <a:cs typeface="Arial" pitchFamily="34" charset="0"/>
              </a:rPr>
              <a:t>range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 Unicode MS" pitchFamily="34" charset="-128"/>
                <a:cs typeface="Arial" pitchFamily="34" charset="0"/>
              </a:rPr>
              <a:t>1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,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a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+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 Unicode MS" pitchFamily="34" charset="-128"/>
                <a:cs typeface="Arial" pitchFamily="34" charset="0"/>
              </a:rPr>
              <a:t>1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):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itchFamily="34" charset="-128"/>
                <a:cs typeface="Arial" pitchFamily="34" charset="0"/>
              </a:rPr>
              <a:t>    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p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*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=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i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itchFamily="34" charset="-128"/>
                <a:cs typeface="Arial" pitchFamily="34" charset="0"/>
              </a:rPr>
              <a:t>print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p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)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1124744"/>
            <a:ext cx="7367459" cy="3456384"/>
          </a:xfrm>
          <a:prstGeom prst="rect">
            <a:avLst/>
          </a:prstGeom>
          <a:noFill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2038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17693"/>
            <a:ext cx="8820472" cy="67403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 Unicode MS" pitchFamily="34" charset="-128"/>
                <a:cs typeface="Arial" pitchFamily="34" charset="0"/>
              </a:rPr>
              <a:t># </a:t>
            </a:r>
            <a:b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itchFamily="34" charset="-128"/>
                <a:cs typeface="Arial" pitchFamily="34" charset="0"/>
              </a:rPr>
              <a:t>def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itchFamily="34" charset="-128"/>
                <a:cs typeface="Arial" pitchFamily="34" charset="0"/>
              </a:rPr>
              <a:t> 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fakt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itchFamily="34" charset="-128"/>
                <a:cs typeface="Arial" pitchFamily="34" charset="0"/>
              </a:rPr>
              <a:t> 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n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):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itchFamily="34" charset="-128"/>
                <a:cs typeface="Arial" pitchFamily="34" charset="0"/>
              </a:rPr>
              <a:t>    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p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=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 Unicode MS" pitchFamily="34" charset="-128"/>
                <a:cs typeface="Arial" pitchFamily="34" charset="0"/>
              </a:rPr>
              <a:t>1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itchFamily="34" charset="-128"/>
                <a:cs typeface="Arial" pitchFamily="34" charset="0"/>
              </a:rPr>
              <a:t>    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itchFamily="34" charset="-128"/>
                <a:cs typeface="Arial" pitchFamily="34" charset="0"/>
              </a:rPr>
              <a:t>for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itchFamily="34" charset="-128"/>
                <a:cs typeface="Arial" pitchFamily="34" charset="0"/>
              </a:rPr>
              <a:t> 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i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itchFamily="34" charset="-128"/>
                <a:cs typeface="Arial" pitchFamily="34" charset="0"/>
              </a:rPr>
              <a:t> 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itchFamily="34" charset="-128"/>
                <a:cs typeface="Arial" pitchFamily="34" charset="0"/>
              </a:rPr>
              <a:t>in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itchFamily="34" charset="-128"/>
                <a:cs typeface="Arial" pitchFamily="34" charset="0"/>
              </a:rPr>
              <a:t> 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itchFamily="34" charset="-128"/>
                <a:cs typeface="Arial" pitchFamily="34" charset="0"/>
              </a:rPr>
              <a:t>range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 Unicode MS" pitchFamily="34" charset="-128"/>
                <a:cs typeface="Arial" pitchFamily="34" charset="0"/>
              </a:rPr>
              <a:t>1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,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n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+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 Unicode MS" pitchFamily="34" charset="-128"/>
                <a:cs typeface="Arial" pitchFamily="34" charset="0"/>
              </a:rPr>
              <a:t>1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):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itchFamily="34" charset="-128"/>
                <a:cs typeface="Arial" pitchFamily="34" charset="0"/>
              </a:rPr>
              <a:t>        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p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=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p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*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i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itchFamily="34" charset="-128"/>
                <a:cs typeface="Arial" pitchFamily="34" charset="0"/>
              </a:rPr>
              <a:t>    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itchFamily="34" charset="-128"/>
                <a:cs typeface="Arial" pitchFamily="34" charset="0"/>
              </a:rPr>
              <a:t>return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itchFamily="34" charset="-128"/>
                <a:cs typeface="Arial" pitchFamily="34" charset="0"/>
              </a:rPr>
              <a:t> 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p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n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=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itchFamily="34" charset="-128"/>
                <a:cs typeface="Arial" pitchFamily="34" charset="0"/>
              </a:rPr>
              <a:t>int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itchFamily="34" charset="-128"/>
                <a:cs typeface="Arial" pitchFamily="34" charset="0"/>
              </a:rPr>
              <a:t>input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())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k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=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itchFamily="34" charset="-128"/>
                <a:cs typeface="Arial" pitchFamily="34" charset="0"/>
              </a:rPr>
              <a:t>int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itchFamily="34" charset="-128"/>
                <a:cs typeface="Arial" pitchFamily="34" charset="0"/>
              </a:rPr>
              <a:t>input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())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itchFamily="34" charset="-128"/>
                <a:cs typeface="Arial" pitchFamily="34" charset="0"/>
              </a:rPr>
              <a:t>print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itchFamily="34" charset="-128"/>
                <a:cs typeface="Arial" pitchFamily="34" charset="0"/>
              </a:rPr>
              <a:t> 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b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,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m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,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s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)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c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=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fakt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n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)/(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fakt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n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-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k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)*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fakt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k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))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itchFamily="34" charset="-128"/>
                <a:cs typeface="Arial" pitchFamily="34" charset="0"/>
              </a:rPr>
              <a:t>print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itchFamily="34" charset="-128"/>
                <a:cs typeface="Arial" pitchFamily="34" charset="0"/>
              </a:rPr>
              <a:t> 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c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  <a:t>)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</TotalTime>
  <Words>13</Words>
  <Application>Microsoft Office PowerPoint</Application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Презентация к уроку информатики 10 класс (углубленный уровень) тема: «Функции в языке программирования Python»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User</cp:lastModifiedBy>
  <cp:revision>10</cp:revision>
  <dcterms:created xsi:type="dcterms:W3CDTF">2022-02-06T09:02:43Z</dcterms:created>
  <dcterms:modified xsi:type="dcterms:W3CDTF">2023-12-11T13:16:29Z</dcterms:modified>
</cp:coreProperties>
</file>