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318" r:id="rId2"/>
    <p:sldId id="278" r:id="rId3"/>
    <p:sldId id="282" r:id="rId4"/>
    <p:sldId id="313" r:id="rId5"/>
    <p:sldId id="323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29" r:id="rId18"/>
    <p:sldId id="34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B3"/>
    <a:srgbClr val="EFFD6F"/>
    <a:srgbClr val="F89F56"/>
    <a:srgbClr val="FF9F9F"/>
    <a:srgbClr val="F2FD8B"/>
    <a:srgbClr val="F9AB6B"/>
    <a:srgbClr val="78E872"/>
    <a:srgbClr val="EEFD5F"/>
    <a:srgbClr val="F68B32"/>
    <a:srgbClr val="EBFD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8566" autoAdjust="0"/>
  </p:normalViewPr>
  <p:slideViewPr>
    <p:cSldViewPr>
      <p:cViewPr>
        <p:scale>
          <a:sx n="70" d="100"/>
          <a:sy n="70" d="100"/>
        </p:scale>
        <p:origin x="-13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CCA5-521B-4297-A480-2B7B802BF4CE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20" y="980728"/>
            <a:ext cx="8640960" cy="720080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МАСТЕР-КЛАСС</a:t>
            </a:r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«МАМОЧКА ЛЮБИМАЯ» </a:t>
            </a:r>
            <a:endParaRPr lang="ru-RU" sz="24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88640"/>
            <a:ext cx="8640960" cy="648072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27 ноября – День матери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1844824"/>
            <a:ext cx="4536504" cy="3816424"/>
          </a:xfrm>
          <a:prstGeom prst="roundRect">
            <a:avLst/>
          </a:prstGeom>
          <a:solidFill>
            <a:srgbClr val="EFFD6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5805264"/>
            <a:ext cx="864096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ЦЕЛЬ: познакомить детей (6-7 лет) с нетрадиционным материалом - скорлупа от грецкого ореха, с ее свойствами, а также с доступными видами ее художественной обработки.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6" name="Picture 2" descr="C:\Users\Мвидео\Desktop\IMG_20221204_230047 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1429" r="13647"/>
          <a:stretch>
            <a:fillRect/>
          </a:stretch>
        </p:blipFill>
        <p:spPr bwMode="auto">
          <a:xfrm>
            <a:off x="2483768" y="1988840"/>
            <a:ext cx="4248472" cy="352839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7544" y="1268760"/>
            <a:ext cx="8208912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кисть, краску коричневого цвета и рисуем пятнышки на шеи жирафа, как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показано на картинке. Даем заготовке высохнуть.</a:t>
            </a:r>
          </a:p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8.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Мвидео\Desktop\Новая папка (2)\IMG_20221204_223627 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7229" r="4313"/>
          <a:stretch>
            <a:fillRect/>
          </a:stretch>
        </p:blipFill>
        <p:spPr bwMode="auto">
          <a:xfrm>
            <a:off x="611560" y="1412776"/>
            <a:ext cx="7923301" cy="504056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39552" y="1268760"/>
            <a:ext cx="8064896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фломастер черного цвета и обводим по контуру получившееся изображение на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основе - сердечке, как показано на картинке. Рисуем на скорлупке глаза и носик.</a:t>
            </a:r>
          </a:p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9.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C:\Users\Мвидео\Desktop\Новая папка (2)\IMG_20221204_224922 (1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359" r="7996"/>
          <a:stretch>
            <a:fillRect/>
          </a:stretch>
        </p:blipFill>
        <p:spPr bwMode="auto">
          <a:xfrm>
            <a:off x="683568" y="1412776"/>
            <a:ext cx="7760862" cy="504056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39552" y="1268760"/>
            <a:ext cx="8064896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клей ПВА и приклеиваем скорлупки на оставленные ранее места, как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показано на картинке. Даем заготовке высохнуть.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Мвидео\Desktop\Новая папка (2)\IMG_20221204_224945 (1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002" r="9454"/>
          <a:stretch>
            <a:fillRect/>
          </a:stretch>
        </p:blipFill>
        <p:spPr bwMode="auto">
          <a:xfrm>
            <a:off x="683568" y="1412776"/>
            <a:ext cx="7746348" cy="503701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644008" y="3717032"/>
            <a:ext cx="4248472" cy="28803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268760"/>
            <a:ext cx="4248472" cy="28803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клей ПВА, пушистые шарики (помпоны) и приклеиваем их  к верхней части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рожек  жирафа, как показано на картинке. Даем заготовке высохнуть.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11.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Users\Мвидео\Desktop\Новая папка (2)\IMG_20221204_225049 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5472" r="8805"/>
          <a:stretch>
            <a:fillRect/>
          </a:stretch>
        </p:blipFill>
        <p:spPr bwMode="auto">
          <a:xfrm>
            <a:off x="4788024" y="3861047"/>
            <a:ext cx="3960440" cy="2599899"/>
          </a:xfrm>
          <a:prstGeom prst="roundRect">
            <a:avLst/>
          </a:prstGeom>
          <a:noFill/>
        </p:spPr>
      </p:pic>
      <p:pic>
        <p:nvPicPr>
          <p:cNvPr id="5124" name="Picture 4" descr="C:\Users\Мвидео\Desktop\Новая папка (2)\IMG_20221204_225038 (1).jpg"/>
          <p:cNvPicPr>
            <a:picLocks noChangeAspect="1" noChangeArrowheads="1"/>
          </p:cNvPicPr>
          <p:nvPr/>
        </p:nvPicPr>
        <p:blipFill>
          <a:blip r:embed="rId3" cstate="print"/>
          <a:srcRect l="8324" r="6262"/>
          <a:stretch>
            <a:fillRect/>
          </a:stretch>
        </p:blipFill>
        <p:spPr bwMode="auto">
          <a:xfrm>
            <a:off x="395536" y="1412776"/>
            <a:ext cx="3960440" cy="260930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644008" y="3717032"/>
            <a:ext cx="4248472" cy="28803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412776"/>
            <a:ext cx="4248472" cy="28803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1008112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бумагу зеленого цвета, складываем ее несколько раз. С помощью карандаша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рисуем  сверху листочек, как показано на картинке. С помощью ножниц вырезаем по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контуру  нарисованную заготовку. Получаем листочки одного размера.</a:t>
            </a:r>
          </a:p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1008112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12.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Мвидео\Desktop\Новая папка (2)\IMG_20221204_225231 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226" r="9677"/>
          <a:stretch>
            <a:fillRect/>
          </a:stretch>
        </p:blipFill>
        <p:spPr bwMode="auto">
          <a:xfrm>
            <a:off x="395536" y="1556792"/>
            <a:ext cx="3960440" cy="2592288"/>
          </a:xfrm>
          <a:prstGeom prst="roundRect">
            <a:avLst/>
          </a:prstGeom>
          <a:noFill/>
        </p:spPr>
      </p:pic>
      <p:pic>
        <p:nvPicPr>
          <p:cNvPr id="6147" name="Picture 3" descr="C:\Users\Мвидео\Desktop\Новая папка (2)\IMG_20221204_225315 (1)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r="7617"/>
          <a:stretch>
            <a:fillRect/>
          </a:stretch>
        </p:blipFill>
        <p:spPr bwMode="auto">
          <a:xfrm>
            <a:off x="4788024" y="3861048"/>
            <a:ext cx="3960440" cy="259228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39552" y="1268760"/>
            <a:ext cx="8064896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клей ПВА и приклеиваем листочки к основе - сердечку, как показано на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картинке. Даем заготовке высохнуть.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13.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Мвидео\Desktop\Новая папка (2)\IMG_20221204_225750 (1).jpg"/>
          <p:cNvPicPr>
            <a:picLocks noChangeAspect="1" noChangeArrowheads="1"/>
          </p:cNvPicPr>
          <p:nvPr/>
        </p:nvPicPr>
        <p:blipFill>
          <a:blip r:embed="rId2" cstate="print"/>
          <a:srcRect l="2383" t="1412" r="11806"/>
          <a:stretch>
            <a:fillRect/>
          </a:stretch>
        </p:blipFill>
        <p:spPr bwMode="auto">
          <a:xfrm>
            <a:off x="683568" y="1412776"/>
            <a:ext cx="7776864" cy="502806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39552" y="1268760"/>
            <a:ext cx="8064896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 фломастер черного цвета и рисуем прожилки на листочках, декоративные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элементы - завитки на основе - сердечке, как показано на картинке. Поделка готова!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14.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Мвидео\Desktop\Новая папка (2)\IMG_20221204_230014 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8555" r="3890"/>
          <a:stretch>
            <a:fillRect/>
          </a:stretch>
        </p:blipFill>
        <p:spPr bwMode="auto">
          <a:xfrm>
            <a:off x="683568" y="1412776"/>
            <a:ext cx="7730347" cy="504056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43608" y="1196752"/>
            <a:ext cx="6912768" cy="540060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864096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 smtClean="0">
                <a:solidFill>
                  <a:srgbClr val="002060"/>
                </a:solidFill>
              </a:rPr>
              <a:t>Поделка «Мамочка любимая» станет приятным подарком для мамы.</a:t>
            </a:r>
          </a:p>
        </p:txBody>
      </p:sp>
      <p:pic>
        <p:nvPicPr>
          <p:cNvPr id="9218" name="Picture 2" descr="C:\Users\Мвидео\Desktop\Новая папка (2)\IMG_20221204_230047 (1).jpg"/>
          <p:cNvPicPr>
            <a:picLocks noChangeAspect="1" noChangeArrowheads="1"/>
          </p:cNvPicPr>
          <p:nvPr/>
        </p:nvPicPr>
        <p:blipFill>
          <a:blip r:embed="rId2" cstate="print"/>
          <a:srcRect l="8001" r="10850"/>
          <a:stretch>
            <a:fillRect/>
          </a:stretch>
        </p:blipFill>
        <p:spPr bwMode="auto">
          <a:xfrm>
            <a:off x="1187624" y="1340768"/>
            <a:ext cx="6646636" cy="509660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20" y="980728"/>
            <a:ext cx="8640960" cy="720080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МАСТЕР –КЛАСС «МАМОЧКА </a:t>
            </a:r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ЛЮБИМАЯ» </a:t>
            </a:r>
            <a:endParaRPr lang="ru-RU" sz="24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88640"/>
            <a:ext cx="8640960" cy="648072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27 ноября – День матери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1844824"/>
            <a:ext cx="4536504" cy="3816424"/>
          </a:xfrm>
          <a:prstGeom prst="roundRect">
            <a:avLst/>
          </a:prstGeom>
          <a:solidFill>
            <a:srgbClr val="EFFD6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5805264"/>
            <a:ext cx="864096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ЦЕЛЬ: познакомить детей (6-7 лет) с нетрадиционным материалом - скорлупа от грецкого ореха, с ее свойствами, а также с доступными видами ее художественной обработки.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6" name="Picture 2" descr="C:\Users\Мвидео\Desktop\IMG_20221204_230047 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1429" r="13647"/>
          <a:stretch>
            <a:fillRect/>
          </a:stretch>
        </p:blipFill>
        <p:spPr bwMode="auto">
          <a:xfrm>
            <a:off x="2483768" y="1988840"/>
            <a:ext cx="4248472" cy="352839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524328" y="908720"/>
            <a:ext cx="144016" cy="1656184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908720"/>
            <a:ext cx="144016" cy="2448272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908720"/>
            <a:ext cx="144016" cy="5328592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2564904"/>
            <a:ext cx="5328592" cy="4104456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2492896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НОЖНИЦЫ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3212976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КЛЕЙ (ПВА)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ОБОРУДОВАНИЕ: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052736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КАРТОН (плотный)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1052736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АЛЬБОМНЫЙ ЛИСТ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1520" y="3933056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КРАСКА «ГУАШЬ» (красная, желтая, коричневая, белая)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3848" y="1052736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ЦВЕТНАЯ БУМАГА (зеленая)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0" y="6093296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ФЛОМАСТЕР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(черный)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видео\Desktop\Новая папка (2)\IMG_20221204_220448 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9450" r="16925"/>
          <a:stretch>
            <a:fillRect/>
          </a:stretch>
        </p:blipFill>
        <p:spPr bwMode="auto">
          <a:xfrm>
            <a:off x="3707904" y="2708920"/>
            <a:ext cx="4993077" cy="3816424"/>
          </a:xfrm>
          <a:prstGeom prst="round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251520" y="1772816"/>
            <a:ext cx="3888432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СКОРЛУПА ГРЕЦКОГО ОРЕХА (2 шт.)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32040" y="1772816"/>
            <a:ext cx="3960440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ПУТИСТЫЕ ШАРИКИ (ПОМНОНЫ) (4 шт.)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520" y="4653136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КИСТИ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1520" y="5373216"/>
            <a:ext cx="2736304" cy="57606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ПРОСТОЙ КАРАНДАШ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220072" y="2420888"/>
            <a:ext cx="3384376" cy="20162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Мвидео\Desktop\Новая папка (2)\IMG_20221204_22070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564904"/>
            <a:ext cx="3114037" cy="1752409"/>
          </a:xfrm>
          <a:prstGeom prst="round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2987824" y="4653136"/>
            <a:ext cx="3384376" cy="20162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2420888"/>
            <a:ext cx="3384376" cy="20162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052736"/>
            <a:ext cx="7992888" cy="115212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marL="342900" indent="-342900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Делаем основу – сердечко.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Берем  альбомный лист, складываем его пополам. Со стороны линии сгиба с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помощью карандаша рисуем  половинку сердечка (в сердечке должны поместиться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две скорлупки от грецкого ореха), как показано на картинке. </a:t>
            </a:r>
          </a:p>
          <a:p>
            <a:pPr marL="342900" indent="-342900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052736"/>
            <a:ext cx="504056" cy="115212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ЭТАПЫ ВЫПОЛНЕНИЯ: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1" name="Picture 3" descr="C:\Users\Мвидео\Desktop\Новая папка (2)\IMG_20221204_22061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3071003" cy="1728192"/>
          </a:xfrm>
          <a:prstGeom prst="roundRect">
            <a:avLst/>
          </a:prstGeom>
          <a:noFill/>
        </p:spPr>
      </p:pic>
      <p:pic>
        <p:nvPicPr>
          <p:cNvPr id="2056" name="Picture 8" descr="C:\Users\Мвидео\Desktop\Новая папка (2)\IMG_20221204_22124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39" y="4797152"/>
            <a:ext cx="3071003" cy="172819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5220072" y="3717032"/>
            <a:ext cx="3384376" cy="20162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544" y="3717032"/>
            <a:ext cx="3384376" cy="20162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20072" y="1556792"/>
            <a:ext cx="3384376" cy="20162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1556792"/>
            <a:ext cx="3384376" cy="20162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15212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С помощью ножниц вырезаем нарисованный шаблон сердечка по контуру, как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показано на картинке. Прикладываем получившийся шаблон к картону. С помощью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карандаша обводим его по контуру. С помощью ножниц вырезаем  получившееся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изображение по контуру, как показано на картинке.</a:t>
            </a:r>
          </a:p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15212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Мвидео\Desktop\Новая папка (2)\IMG_20221204_22081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3096344" cy="1742452"/>
          </a:xfrm>
          <a:prstGeom prst="roundRect">
            <a:avLst/>
          </a:prstGeom>
          <a:noFill/>
        </p:spPr>
      </p:pic>
      <p:pic>
        <p:nvPicPr>
          <p:cNvPr id="11" name="Picture 7" descr="C:\Users\Мвидео\Desktop\Новая папка (2)\IMG_20221204_22090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3096344" cy="1742453"/>
          </a:xfrm>
          <a:prstGeom prst="roundRect">
            <a:avLst/>
          </a:prstGeom>
          <a:noFill/>
        </p:spPr>
      </p:pic>
      <p:pic>
        <p:nvPicPr>
          <p:cNvPr id="3074" name="Picture 2" descr="C:\Users\Мвидео\Desktop\Новая папка (2)\IMG_20221204_221123 (1)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352916" y="3861049"/>
            <a:ext cx="3071004" cy="1728192"/>
          </a:xfrm>
          <a:prstGeom prst="roundRect">
            <a:avLst/>
          </a:prstGeom>
          <a:noFill/>
        </p:spPr>
      </p:pic>
      <p:pic>
        <p:nvPicPr>
          <p:cNvPr id="12" name="Picture 5" descr="C:\Users\Мвидео\Desktop\Новая папка (2)\IMG_20221204_220758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82966" y="1029402"/>
            <a:ext cx="1728192" cy="3071004"/>
          </a:xfrm>
          <a:prstGeom prst="round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51520" y="5949280"/>
            <a:ext cx="8640960" cy="720080"/>
          </a:xfrm>
          <a:prstGeom prst="roundRect">
            <a:avLst/>
          </a:prstGeom>
          <a:solidFill>
            <a:srgbClr val="FFB3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 smtClean="0">
                <a:solidFill>
                  <a:srgbClr val="FF0000"/>
                </a:solidFill>
              </a:rPr>
              <a:t>!!!  При работе с режущими  предметами (ножницами) необходимо соблюдать правила безопасности!!!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899592" y="1484784"/>
            <a:ext cx="7416824" cy="511256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080120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кисть, краску красного цвета и раскрашиваем получившуюся основу -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сердечко.  Даем  заготовке высохнуть. Основа - сердечко готова!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080120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Мвидео\Desktop\Новая папка (2)\IMG_20221204_221523 (1).jpg"/>
          <p:cNvPicPr>
            <a:picLocks noChangeAspect="1" noChangeArrowheads="1"/>
          </p:cNvPicPr>
          <p:nvPr/>
        </p:nvPicPr>
        <p:blipFill>
          <a:blip r:embed="rId2" cstate="print"/>
          <a:srcRect l="6719" r="10575"/>
          <a:stretch>
            <a:fillRect/>
          </a:stretch>
        </p:blipFill>
        <p:spPr bwMode="auto">
          <a:xfrm>
            <a:off x="1043608" y="1628800"/>
            <a:ext cx="7090606" cy="482453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99592" y="1484784"/>
            <a:ext cx="7416824" cy="511256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080120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две скорлупки от грецкого ореха и  с помощью карандаша намечаем на них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мордочки жирафов (делим скорлупку на две части, большую и маленькую), как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показано на картинке.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080120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Users\Мвидео\Desktop\Новая папка (2)\IMG_20221204_222144 (1).jpg"/>
          <p:cNvPicPr>
            <a:picLocks noChangeAspect="1" noChangeArrowheads="1"/>
          </p:cNvPicPr>
          <p:nvPr/>
        </p:nvPicPr>
        <p:blipFill>
          <a:blip r:embed="rId2" cstate="print"/>
          <a:srcRect l="10415" r="6433"/>
          <a:stretch>
            <a:fillRect/>
          </a:stretch>
        </p:blipFill>
        <p:spPr bwMode="auto">
          <a:xfrm>
            <a:off x="1043608" y="1628800"/>
            <a:ext cx="7128792" cy="482453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628800"/>
            <a:ext cx="4248472" cy="28803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3861048"/>
            <a:ext cx="4248472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22413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 скорлупки от грецкого ореха  и выкладываем их на основе (определяемся с 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расположением головы жирафов). С помощью карандаша обводим скорлупки.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Головы жирафов  готовы. Дорисовываем необходимые детали: шею, уши, рожки,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как показано на картинке.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22413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Мвидео\Desktop\Новая папка (2)\IMG_20221204_222514 (1).jpg"/>
          <p:cNvPicPr>
            <a:picLocks noChangeAspect="1" noChangeArrowheads="1"/>
          </p:cNvPicPr>
          <p:nvPr/>
        </p:nvPicPr>
        <p:blipFill>
          <a:blip r:embed="rId2" cstate="print"/>
          <a:srcRect l="5116"/>
          <a:stretch>
            <a:fillRect/>
          </a:stretch>
        </p:blipFill>
        <p:spPr bwMode="auto">
          <a:xfrm>
            <a:off x="4788024" y="4005064"/>
            <a:ext cx="3934255" cy="2448272"/>
          </a:xfrm>
          <a:prstGeom prst="roundRect">
            <a:avLst/>
          </a:prstGeom>
          <a:noFill/>
        </p:spPr>
      </p:pic>
      <p:pic>
        <p:nvPicPr>
          <p:cNvPr id="5124" name="Picture 4" descr="C:\Users\Мвидео\Desktop\Новая папка (2)\IMG_20221204_222440 (1).jpg"/>
          <p:cNvPicPr>
            <a:picLocks noChangeAspect="1" noChangeArrowheads="1"/>
          </p:cNvPicPr>
          <p:nvPr/>
        </p:nvPicPr>
        <p:blipFill>
          <a:blip r:embed="rId3" cstate="print"/>
          <a:srcRect l="8587" r="5078"/>
          <a:stretch>
            <a:fillRect/>
          </a:stretch>
        </p:blipFill>
        <p:spPr bwMode="auto">
          <a:xfrm>
            <a:off x="395536" y="1772816"/>
            <a:ext cx="3976994" cy="2592288"/>
          </a:xfrm>
          <a:prstGeom prst="round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1691680" y="3140968"/>
            <a:ext cx="792088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115616" y="1916832"/>
            <a:ext cx="7200800" cy="46805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51216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краску красного и желтого цвета. Смешиваем ее в крышке между собой, до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получения оранжевого цвета. Берем  кисть, краску оранжевого цвета и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раскрашиваем большую часть скорлупок, как показано на картинке. Этим же цветом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раскрашиваем нарисованные на основе - сердечке детали : шею, уши, рожки, как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показано на картинке. Даем заготовкам высохнуть.</a:t>
            </a:r>
          </a:p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58417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6.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Мвидео\Desktop\Новая папка (2)\IMG_20221204_223206 (1).jpg"/>
          <p:cNvPicPr>
            <a:picLocks noChangeAspect="1" noChangeArrowheads="1"/>
          </p:cNvPicPr>
          <p:nvPr/>
        </p:nvPicPr>
        <p:blipFill>
          <a:blip r:embed="rId2" cstate="print"/>
          <a:srcRect l="5635" r="5761"/>
          <a:stretch>
            <a:fillRect/>
          </a:stretch>
        </p:blipFill>
        <p:spPr bwMode="auto">
          <a:xfrm>
            <a:off x="1259632" y="2060848"/>
            <a:ext cx="6912768" cy="43904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55576" y="1628800"/>
            <a:ext cx="7704856" cy="49685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22413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краску белого цвета и добавляем ее в краску оранжевого цвета, получаем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краску светло-оранжевого цвета. Берем кисть, краску светло-оранжевого цвета и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раскрашиваем маленькую часть скорлупки, как показано на картинке. Даем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заготовке высохнуть.</a:t>
            </a:r>
          </a:p>
          <a:p>
            <a:pPr marL="342900" indent="-342900"/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29614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7.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Мвидео\Desktop\Новая папка (2)\IMG_20221204_223335 (1).jpg"/>
          <p:cNvPicPr>
            <a:picLocks noChangeAspect="1" noChangeArrowheads="1"/>
          </p:cNvPicPr>
          <p:nvPr/>
        </p:nvPicPr>
        <p:blipFill>
          <a:blip r:embed="rId2" cstate="print"/>
          <a:srcRect r="9592"/>
          <a:stretch>
            <a:fillRect/>
          </a:stretch>
        </p:blipFill>
        <p:spPr bwMode="auto">
          <a:xfrm>
            <a:off x="899592" y="1772816"/>
            <a:ext cx="7403839" cy="468052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6491</TotalTime>
  <Words>653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МОНОТИПИЯ</dc:title>
  <dc:creator>Мвидео</dc:creator>
  <cp:lastModifiedBy>Мвидео</cp:lastModifiedBy>
  <cp:revision>736</cp:revision>
  <dcterms:created xsi:type="dcterms:W3CDTF">2015-02-17T16:12:33Z</dcterms:created>
  <dcterms:modified xsi:type="dcterms:W3CDTF">2023-12-05T18:51:59Z</dcterms:modified>
</cp:coreProperties>
</file>