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70E1D-B741-47B8-BE41-3CBEC8BEBBC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0ECC-FFCD-4A5B-B613-CCA10AA9045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03A3C-3E43-4015-956E-73500CF2BF1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9A584-FE41-4209-8155-D4683CA9FAF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447C8-6DD6-43F3-B280-9DFA89CC82A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C5A88-2CC3-41B8-AE50-0A1C4CFF8B4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1260A-779F-4ECB-84E6-172A2DB24BC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0E3C1-60CD-4CCB-BCBA-A0CF0DEFBDB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DCF8E-7EB4-4E71-8168-2601713D8EB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7ACD3-07F2-4CF3-AE0E-72B2972571C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9DD31-FD8B-4E65-9E1E-DA33AE515CA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DD710B-04DF-4055-9B96-F09C29242322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8679"/>
            <a:ext cx="7921252" cy="951495"/>
          </a:xfrm>
        </p:spPr>
        <p:txBody>
          <a:bodyPr/>
          <a:lstStyle/>
          <a:p>
            <a:r>
              <a:rPr lang="ru-RU" sz="1600" dirty="0">
                <a:solidFill>
                  <a:srgbClr val="0070C0"/>
                </a:solidFill>
              </a:rPr>
              <a:t/>
            </a:r>
            <a:br>
              <a:rPr lang="ru-RU" sz="1600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66CC"/>
                </a:solidFill>
              </a:rPr>
              <a:t>Проект </a:t>
            </a:r>
            <a:r>
              <a:rPr lang="ru-RU" sz="1600" dirty="0">
                <a:solidFill>
                  <a:srgbClr val="0066CC"/>
                </a:solidFill>
              </a:rPr>
              <a:t/>
            </a:r>
            <a:br>
              <a:rPr lang="ru-RU" sz="1600" dirty="0">
                <a:solidFill>
                  <a:srgbClr val="0066CC"/>
                </a:solidFill>
              </a:rPr>
            </a:b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1161" y="2060848"/>
            <a:ext cx="7572427" cy="4092585"/>
          </a:xfrm>
        </p:spPr>
        <p:txBody>
          <a:bodyPr/>
          <a:lstStyle/>
          <a:p>
            <a:endParaRPr lang="ru-RU" dirty="0" smtClean="0">
              <a:solidFill>
                <a:srgbClr val="0066CC"/>
              </a:solidFill>
            </a:endParaRPr>
          </a:p>
          <a:p>
            <a:r>
              <a:rPr lang="ru-RU" sz="4000" b="1" i="1" dirty="0" smtClean="0">
                <a:solidFill>
                  <a:srgbClr val="0000FF"/>
                </a:solidFill>
              </a:rPr>
              <a:t>ВОДА, КОТОРУЮ МЫ ПЬЕМ.</a:t>
            </a:r>
          </a:p>
          <a:p>
            <a:pPr algn="r"/>
            <a:endParaRPr lang="ru-RU" sz="1800" dirty="0">
              <a:solidFill>
                <a:srgbClr val="0000FF"/>
              </a:solidFill>
            </a:endParaRPr>
          </a:p>
          <a:p>
            <a:pPr algn="r"/>
            <a:endParaRPr lang="ru-RU" sz="1800" dirty="0">
              <a:solidFill>
                <a:srgbClr val="0000FF"/>
              </a:solidFill>
            </a:endParaRPr>
          </a:p>
          <a:p>
            <a:pPr algn="r"/>
            <a:endParaRPr lang="ru-RU" sz="1800" dirty="0" smtClean="0">
              <a:solidFill>
                <a:srgbClr val="003366"/>
              </a:solidFill>
            </a:endParaRPr>
          </a:p>
        </p:txBody>
      </p:sp>
      <p:pic>
        <p:nvPicPr>
          <p:cNvPr id="17410" name="Picture 2" descr="Анимационные картинки для презентаци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44040"/>
            <a:ext cx="2928958" cy="337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Объекты исследования.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     В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качестве объектов исследования выбраны 3 образца воды, разного происхождения и месторасположения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   Образец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1 – водопроводная вода, представляет собой воду из подземной скважины, поступающую для потребления из крана, которая доставляется в дома коммунальным предприятием по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водоснабжению.  </a:t>
            </a:r>
            <a:endParaRPr lang="ru-RU" sz="2000" dirty="0" smtClean="0">
              <a:solidFill>
                <a:srgbClr val="0066CC"/>
              </a:solidFill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</a:rPr>
              <a:t>  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Образец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2 – </a:t>
            </a:r>
            <a:r>
              <a:rPr lang="ru-RU" sz="2000" dirty="0" smtClean="0">
                <a:solidFill>
                  <a:srgbClr val="0066CC"/>
                </a:solidFill>
              </a:rPr>
              <a:t>родниковая вода</a:t>
            </a:r>
            <a:endParaRPr lang="ru-RU" sz="2000" dirty="0" smtClean="0">
              <a:solidFill>
                <a:srgbClr val="0066CC"/>
              </a:solidFill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  Образец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3 – минеральная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вода (бутилированная) ,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характеризуется наличием определённых минеральных солей, газов, органических веществ и других химических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соединений.</a:t>
            </a:r>
            <a:endParaRPr lang="ru-RU" sz="2000" dirty="0" smtClean="0">
              <a:solidFill>
                <a:srgbClr val="0066CC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66CC"/>
              </a:solidFill>
            </a:endParaRPr>
          </a:p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Результаты исследования.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</a:t>
            </a:r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Были 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исследованы все образцы воды. При этом определено, что образец 1 и образец 3 идентичны по элементному составу. Было установлено присутствие 6 химических элементов: </a:t>
            </a:r>
            <a:r>
              <a:rPr lang="en-US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Fe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Si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Ca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Mg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Cu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,  </a:t>
            </a:r>
            <a:r>
              <a:rPr lang="en-US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Ti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. Результаты представлены в таблице. </a:t>
            </a:r>
          </a:p>
          <a:p>
            <a:endParaRPr lang="ru-RU" sz="1400" dirty="0">
              <a:solidFill>
                <a:srgbClr val="0066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3000372"/>
          <a:ext cx="635798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9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Образец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Элементный состав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Образец 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Fe, Mg, Si, Ca, Ti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Образец 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Fe, Mg, Si, Ca, Cu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Образец 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Fe, Mg, Si, Ca, Ti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Результаты исследования.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rgbClr val="0066CC"/>
                </a:solidFill>
              </a:rPr>
              <a:t>           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Мы исследовали взятую из разных источников воду, и сравнили </a:t>
            </a:r>
            <a:r>
              <a:rPr lang="ru-RU" sz="2400" dirty="0" err="1"/>
              <a:t>pН</a:t>
            </a:r>
            <a:r>
              <a:rPr lang="ru-RU" sz="2400" dirty="0"/>
              <a:t>-баланс. Во всех образцах воды мы обнаружили, что кислотно-щелочной баланс в норме.  Во всех пробах воды не содержится ион-карбоната, следовательно, вода во всех пробах мягкая и не требует дополнительного устранения жесткости воды кипячением или воздействием химическими смягчителями. Содержание ион-хлорида присутствует во всех образцах, но в водопроводной это содержание больше чем в других образцах. Это говорит о загрязнении данных проб воды сточными водами. Таким образом, более всего для питья пригодна вода бутилированная, а также очищенная бытовым фильтром водопроводная вода. 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Памятка.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928670"/>
            <a:ext cx="5143536" cy="5197493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Уважаемые жители Дербента!</a:t>
            </a:r>
          </a:p>
          <a:p>
            <a:pPr algn="ctr"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       В питьевой воде, которая поступает в ваши квартиры, имеются отклонения от нормы. Ухудшение качества питьевой воды приводит к возникновению ряда заболеваний. 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        Вы можете сохранить свое здоровье с помощью моих советов.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1. При покупке бутылированной воды внимательно изучайте этикетку.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2. Отстаивайте и кипятите воду!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3. Пользуйтесь фильтрами для очистки воды.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4. Прежде чем использовать водопроводную воду, слейте ее в течение 15-20 минут, так как она в трубах быстро застаивается.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00FF"/>
                </a:solidFill>
              </a:rPr>
              <a:t>  5. Обязательна консультация врача при употреблении минеральной воды.</a:t>
            </a:r>
          </a:p>
          <a:p>
            <a:endParaRPr lang="ru-RU" sz="1600" dirty="0">
              <a:solidFill>
                <a:srgbClr val="0000FF"/>
              </a:solidFill>
            </a:endParaRPr>
          </a:p>
        </p:txBody>
      </p:sp>
      <p:pic>
        <p:nvPicPr>
          <p:cNvPr id="1026" name="Picture 2" descr="Мэрия снова обещает возобновить подачу горячей воды &quot;сегодня-завтра&quot; &quot; Общество &quot; K-News: Новости Кыргызстана, Киргиз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330368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Заключение.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solidFill>
                  <a:srgbClr val="0066CC"/>
                </a:solidFill>
              </a:rPr>
              <a:t>        Вода – источник жизни. В природной воде присутствуют ионы кальция, магния, железа, которые вызывают жесткость воды. В такой воде с трудом образуется мыльная пена, так как ионы жесткости реагируют с мылом и образуют нерастворимые соединения, которые оседают на посуде, коже человека. Попадая внутрь организма эти ионы вызывают образование камней.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Помните!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Ваше здоровье - в ваших руках!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Пейте очищенную воду!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Фоны голубые и синие САЙТ НА ТЕХНИЧЕСКОЙ РЕКОНСТРУКЦИИ. Обои для рабочего сто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33"/>
            <a:ext cx="8858311" cy="6643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Цели и задачи.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Цель:</a:t>
            </a:r>
            <a:r>
              <a:rPr lang="ru-RU" sz="2800" dirty="0" smtClean="0">
                <a:solidFill>
                  <a:srgbClr val="0070C0"/>
                </a:solidFill>
              </a:rPr>
              <a:t> оценить качество питьевой воды г. Дербент</a:t>
            </a: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Задачи:</a:t>
            </a:r>
          </a:p>
          <a:p>
            <a:pPr lvl="0" algn="just"/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Изучить свойства </a:t>
            </a:r>
            <a:r>
              <a:rPr lang="ru-RU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воды и ее </a:t>
            </a:r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значение </a:t>
            </a:r>
            <a:r>
              <a:rPr lang="ru-RU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жизни человека.</a:t>
            </a:r>
            <a:endParaRPr lang="ru-RU" sz="24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Выявить </a:t>
            </a:r>
            <a:r>
              <a:rPr lang="ru-RU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различными методами </a:t>
            </a:r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состав </a:t>
            </a:r>
            <a:r>
              <a:rPr lang="ru-RU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воды из разных источников.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Подготовить рекомендации практического характера по улучшению качества </a:t>
            </a:r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питьевой воды.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Что нам дает вода?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44" y="1428736"/>
            <a:ext cx="5072098" cy="4697427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rgbClr val="0066CC"/>
                </a:solidFill>
              </a:rPr>
              <a:t>      Самый естественный напиток для человека – чистая вода. Человек в основном состоит из воды. Вода – обязательный компонент живой клетки. Если клетка высыхает, ее работа прекращается, повышается утомляемость, учащаются головные боли.</a:t>
            </a:r>
            <a:endParaRPr lang="ru-RU" sz="2800" dirty="0">
              <a:solidFill>
                <a:srgbClr val="0066CC"/>
              </a:solidFill>
            </a:endParaRPr>
          </a:p>
        </p:txBody>
      </p:sp>
      <p:pic>
        <p:nvPicPr>
          <p:cNvPr id="15362" name="Picture 2" descr="Вода - 24 Января 2011 - Блог - Липово ЖС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4480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Вода – источник жизни!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143372" cy="4525963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rgbClr val="0066CC"/>
                </a:solidFill>
              </a:rPr>
              <a:t>      </a:t>
            </a:r>
            <a:r>
              <a:rPr lang="ru-RU" sz="2500" dirty="0" smtClean="0">
                <a:solidFill>
                  <a:srgbClr val="0066CC"/>
                </a:solidFill>
              </a:rPr>
              <a:t>Земля не случайно смотрится из космоса голубой планетой. Жизнь на Земле зародилась благодаря воде. Но, даже выйдя из океана на сушу, все живые существа остались неразрывно связаны с водой. </a:t>
            </a:r>
            <a:endParaRPr lang="ru-RU" sz="2500" dirty="0">
              <a:solidFill>
                <a:srgbClr val="0066CC"/>
              </a:solidFill>
            </a:endParaRPr>
          </a:p>
        </p:txBody>
      </p:sp>
      <p:pic>
        <p:nvPicPr>
          <p:cNvPr id="14338" name="Picture 2" descr="ВОДА обладает аномально высокой ТЕПЛОЕМКОСТЬЮ 4,18 Дж/Кг. Поэтому, в ночное время, а также при переходе от лета к зиме вода ос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4431158" cy="404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Что мы пьем?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66CC"/>
                </a:solidFill>
              </a:rPr>
              <a:t>  </a:t>
            </a:r>
            <a:r>
              <a:rPr lang="ru-RU" sz="2800" dirty="0" smtClean="0">
                <a:solidFill>
                  <a:srgbClr val="0066CC"/>
                </a:solidFill>
              </a:rPr>
              <a:t>   Человеку необходимо пить чистую воду. Найти в природе такую воду с каждым годом становится все сложнее и сложнее. Даже в тех районах, где достаточно пресной воды, люди порой страдают от недостатка качества питьевой воды.</a:t>
            </a:r>
            <a:endParaRPr lang="ru-RU" sz="2800" dirty="0">
              <a:solidFill>
                <a:srgbClr val="0066CC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005064"/>
            <a:ext cx="2542017" cy="2652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Вода – основа здоровья.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4857784" cy="500066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</a:rPr>
              <a:t>        Я опросила 20 жителей моего города о наличии камней в их организме.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У 13 человек были почечнокаменные болезни, 11 из них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были прооперированы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. Оказывается, что в этом немаловажную роль играет качество потребляемой воды. Вода, которую мы пьем, проникает в каждую клетку нашего организма, ее качество даже важнее, чем качество продуктов питания. Человек сам состоит из 75% воды. 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Поэтому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я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заинтересовалась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этой темой.</a:t>
            </a:r>
          </a:p>
          <a:p>
            <a:endParaRPr lang="ru-RU" sz="2000" dirty="0">
              <a:solidFill>
                <a:srgbClr val="0066CC"/>
              </a:solidFill>
            </a:endParaRPr>
          </a:p>
        </p:txBody>
      </p:sp>
      <p:pic>
        <p:nvPicPr>
          <p:cNvPr id="12290" name="Picture 2" descr="Персональный сайт - клиника реального удаления камней без оп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2857500" cy="2143125"/>
          </a:xfrm>
          <a:prstGeom prst="rect">
            <a:avLst/>
          </a:prstGeom>
          <a:noFill/>
        </p:spPr>
      </p:pic>
      <p:pic>
        <p:nvPicPr>
          <p:cNvPr id="12292" name="Picture 4" descr="ЖЕЛЧНОКАМЕННАЯ БОЛЕЗНЬ - ЖК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85926"/>
            <a:ext cx="3667124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Проблемы 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Какую воду пить?</a:t>
            </a:r>
          </a:p>
          <a:p>
            <a:pPr algn="just"/>
            <a:r>
              <a:rPr lang="ru-RU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Как  качество питьевой воды влияет на организм человека?</a:t>
            </a:r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11266" name="Picture 2" descr="История благодарностей участник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86124"/>
            <a:ext cx="3857652" cy="3159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Свойства воды.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    Какую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ни возьми каплю воды, она имеет свое «индивидуальное» сочетание молекул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Сегодня уже известно, что вода имеет 42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различных вида. Постоянно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соприкасаясь со всевозможными веществами, вода фактически всегда представляет собой раствор различного, зачастую очень сложного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состава.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Химический состав вод может быть одинаков, а их воздействия на организм разное, потому что каждая вода формировалась в конкретных условиях.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    Молекула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воды представляет собой маленький диполь, содержащий положительный и отрицательный заряды на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полюсах.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          При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нормальном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давлении </a:t>
            </a:r>
            <a:r>
              <a:rPr lang="ru-RU" sz="20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чистая вода кипит при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100°C</a:t>
            </a:r>
            <a:r>
              <a:rPr lang="ru-RU" sz="2000" dirty="0" smtClean="0">
                <a:solidFill>
                  <a:srgbClr val="0066CC"/>
                </a:solidFill>
              </a:rPr>
              <a:t>, а замерзает при </a:t>
            </a:r>
            <a:r>
              <a:rPr lang="ru-RU" sz="20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0°C.</a:t>
            </a:r>
            <a:endParaRPr lang="ru-RU" sz="20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Виды воды.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Вода 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может существовать в трёх основных состояниях – жидком, твёрдом и газообразном и  в свою очередь приобретать самые разные формы. По особенностям происхождения, состава или применения, </a:t>
            </a:r>
            <a:r>
              <a:rPr lang="ru-RU" sz="1800" u="sng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выделяют</a:t>
            </a:r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0" algn="just"/>
            <a:r>
              <a:rPr lang="ru-RU" sz="1800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Мягкая вода и жёсткая вода</a:t>
            </a:r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</a:rPr>
              <a:t>Подземные воды.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Талая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</a:rPr>
              <a:t>Пресная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Минеральная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</a:rPr>
              <a:t>Дождевая вода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Питьевая вода, водопроводная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</a:rPr>
              <a:t>Тяжелая и легкая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</a:rPr>
              <a:t>Дистиллированная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Сточная вода.</a:t>
            </a:r>
          </a:p>
          <a:p>
            <a:pPr lvl="0" algn="just"/>
            <a:r>
              <a:rPr lang="ru-RU" sz="1800" dirty="0" smtClean="0">
                <a:solidFill>
                  <a:srgbClr val="0066CC"/>
                </a:solidFill>
              </a:rPr>
              <a:t>Ливневая или поверхностная вода.</a:t>
            </a:r>
            <a:endParaRPr lang="ru-RU" sz="1800" dirty="0">
              <a:solidFill>
                <a:srgbClr val="0066CC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2" name="Picture 2" descr="Water Rhythm Wallpapers &quot; WARARU.NET - шара, софт, скачать бесплатно, игры для пк, фильмы, видео, музыку mp3, книги и журналы б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3116"/>
            <a:ext cx="3929058" cy="40671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218</TotalTime>
  <Words>907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Arial</vt:lpstr>
      <vt:lpstr>Шары</vt:lpstr>
      <vt:lpstr> Проект  </vt:lpstr>
      <vt:lpstr>Цели и задачи.</vt:lpstr>
      <vt:lpstr>Что нам дает вода?</vt:lpstr>
      <vt:lpstr>Вода – источник жизни!</vt:lpstr>
      <vt:lpstr>Что мы пьем?</vt:lpstr>
      <vt:lpstr>Вода – основа здоровья.</vt:lpstr>
      <vt:lpstr>Проблемы </vt:lpstr>
      <vt:lpstr>Свойства воды.</vt:lpstr>
      <vt:lpstr>Виды воды.</vt:lpstr>
      <vt:lpstr>Объекты исследования.</vt:lpstr>
      <vt:lpstr>Результаты исследования.</vt:lpstr>
      <vt:lpstr>Результаты исследования.</vt:lpstr>
      <vt:lpstr>Памятка.</vt:lpstr>
      <vt:lpstr>Заключение.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«БУЗИНОВСКАЯ СОШ»</dc:title>
  <dc:creator>_user_</dc:creator>
  <cp:lastModifiedBy>Пользователь Windows</cp:lastModifiedBy>
  <cp:revision>36</cp:revision>
  <dcterms:created xsi:type="dcterms:W3CDTF">2015-02-27T11:03:43Z</dcterms:created>
  <dcterms:modified xsi:type="dcterms:W3CDTF">2019-04-10T21:12:12Z</dcterms:modified>
</cp:coreProperties>
</file>