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7B818B-E0C3-415C-BC5E-FBDA7120AE19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F0FD178-1A27-43B0-B1C9-95C40051A04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E6AF00"/>
                </a:solidFill>
              </a:rPr>
              <a:t>Прогулка по </a:t>
            </a:r>
            <a:r>
              <a:rPr lang="ru-RU" sz="6600" dirty="0" smtClean="0">
                <a:solidFill>
                  <a:srgbClr val="E6AF00"/>
                </a:solidFill>
              </a:rPr>
              <a:t/>
            </a:r>
            <a:br>
              <a:rPr lang="ru-RU" sz="6600" dirty="0" smtClean="0">
                <a:solidFill>
                  <a:srgbClr val="E6AF00"/>
                </a:solidFill>
              </a:rPr>
            </a:br>
            <a:r>
              <a:rPr lang="ru-RU" sz="6600" dirty="0" smtClean="0">
                <a:solidFill>
                  <a:srgbClr val="E6AF00"/>
                </a:solidFill>
              </a:rPr>
              <a:t>Санкт-Петербургу</a:t>
            </a:r>
            <a:r>
              <a:rPr lang="ru-RU" sz="6600" dirty="0">
                <a:solidFill>
                  <a:srgbClr val="E6A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691953" cy="246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4581128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89800"/>
                </a:solidFill>
              </a:rPr>
              <a:t>Составила: Воспитатель ГБДОУ НАО «ЦРР – ДС «Аннушка</a:t>
            </a:r>
            <a:r>
              <a:rPr lang="ru-RU" sz="2400" b="1">
                <a:solidFill>
                  <a:srgbClr val="C89800"/>
                </a:solidFill>
              </a:rPr>
              <a:t>» </a:t>
            </a:r>
            <a:endParaRPr lang="ru-RU" sz="2400" b="1" smtClean="0">
              <a:solidFill>
                <a:srgbClr val="C89800"/>
              </a:solidFill>
            </a:endParaRPr>
          </a:p>
          <a:p>
            <a:r>
              <a:rPr lang="ru-RU" sz="2400" b="1" smtClean="0">
                <a:solidFill>
                  <a:srgbClr val="C89800"/>
                </a:solidFill>
              </a:rPr>
              <a:t>г</a:t>
            </a:r>
            <a:r>
              <a:rPr lang="ru-RU" sz="2400" b="1" dirty="0">
                <a:solidFill>
                  <a:srgbClr val="C89800"/>
                </a:solidFill>
              </a:rPr>
              <a:t>. Нарьян-Мар </a:t>
            </a:r>
            <a:endParaRPr lang="ru-RU" sz="2400" b="1" dirty="0" smtClean="0">
              <a:solidFill>
                <a:srgbClr val="C89800"/>
              </a:solidFill>
            </a:endParaRPr>
          </a:p>
          <a:p>
            <a:r>
              <a:rPr lang="ru-RU" sz="2400" b="1" dirty="0" err="1" smtClean="0">
                <a:solidFill>
                  <a:srgbClr val="C89800"/>
                </a:solidFill>
              </a:rPr>
              <a:t>Тайбарей</a:t>
            </a:r>
            <a:r>
              <a:rPr lang="ru-RU" sz="2400" b="1" dirty="0" smtClean="0">
                <a:solidFill>
                  <a:srgbClr val="C898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C89800"/>
                </a:solidFill>
              </a:rPr>
              <a:t>Мария </a:t>
            </a:r>
            <a:r>
              <a:rPr lang="ru-RU" sz="2400" b="1" dirty="0">
                <a:solidFill>
                  <a:srgbClr val="C89800"/>
                </a:solidFill>
              </a:rPr>
              <a:t>Александровна.</a:t>
            </a:r>
          </a:p>
        </p:txBody>
      </p:sp>
    </p:spTree>
    <p:extLst>
      <p:ext uri="{BB962C8B-B14F-4D97-AF65-F5344CB8AC3E}">
        <p14:creationId xmlns:p14="http://schemas.microsoft.com/office/powerpoint/2010/main" val="423273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42746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280984"/>
            <a:ext cx="5691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89800"/>
                </a:solidFill>
              </a:rPr>
              <a:t>Исаакиевский собор </a:t>
            </a:r>
            <a:endParaRPr lang="ru-RU" sz="48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89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524328" cy="50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91492" y="548680"/>
            <a:ext cx="6140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E6AF00"/>
                </a:solidFill>
              </a:rPr>
              <a:t>Ростральные колонны </a:t>
            </a:r>
            <a:endParaRPr lang="ru-RU" sz="48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39464"/>
            <a:ext cx="7668344" cy="520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2779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rgbClr val="C89800"/>
                </a:solidFill>
              </a:rPr>
              <a:t>Река Нева</a:t>
            </a:r>
            <a:endParaRPr lang="ru-RU" sz="48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300192" cy="419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5520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E6AF00"/>
                </a:solidFill>
              </a:rPr>
              <a:t>Крейсер Аврора</a:t>
            </a:r>
            <a:endParaRPr lang="ru-RU" sz="60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7771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89800"/>
                </a:solidFill>
              </a:rPr>
              <a:t>Мосты Санкт-Петербурга</a:t>
            </a:r>
            <a:endParaRPr lang="ru-RU" sz="5400" dirty="0">
              <a:solidFill>
                <a:srgbClr val="C898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5" y="1628800"/>
            <a:ext cx="4518834" cy="296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25" y="3501008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648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464496" cy="480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671289"/>
            <a:ext cx="6316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E6AF00"/>
                </a:solidFill>
              </a:rPr>
              <a:t>Герб Санкт-Петербурга</a:t>
            </a:r>
            <a:endParaRPr lang="ru-RU" sz="48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680079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89800"/>
                </a:solidFill>
              </a:rPr>
              <a:t>Люблю тебя, Петра творенье, </a:t>
            </a:r>
          </a:p>
          <a:p>
            <a:r>
              <a:rPr lang="ru-RU" sz="3600" dirty="0" smtClean="0">
                <a:solidFill>
                  <a:srgbClr val="C89800"/>
                </a:solidFill>
              </a:rPr>
              <a:t>Люблю твой строгий, стройный вид,  </a:t>
            </a:r>
          </a:p>
          <a:p>
            <a:r>
              <a:rPr lang="ru-RU" sz="3600" dirty="0" smtClean="0">
                <a:solidFill>
                  <a:srgbClr val="C89800"/>
                </a:solidFill>
              </a:rPr>
              <a:t>Невы державное теченье, </a:t>
            </a:r>
          </a:p>
          <a:p>
            <a:r>
              <a:rPr lang="ru-RU" sz="3600" dirty="0" smtClean="0">
                <a:solidFill>
                  <a:srgbClr val="C89800"/>
                </a:solidFill>
              </a:rPr>
              <a:t>Береговой ее гранит…</a:t>
            </a:r>
          </a:p>
          <a:p>
            <a:pPr algn="r"/>
            <a:r>
              <a:rPr lang="ru-RU" sz="3600" dirty="0" smtClean="0">
                <a:solidFill>
                  <a:srgbClr val="C89800"/>
                </a:solidFill>
              </a:rPr>
              <a:t>Пушкин А.С.</a:t>
            </a:r>
            <a:endParaRPr lang="ru-RU" sz="3600" dirty="0">
              <a:solidFill>
                <a:srgbClr val="C898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0586"/>
            <a:ext cx="3528392" cy="441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0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997375" cy="507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404664"/>
            <a:ext cx="4438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89800"/>
                </a:solidFill>
              </a:rPr>
              <a:t>Император Пётр1</a:t>
            </a:r>
            <a:endParaRPr lang="ru-RU" sz="44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55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552728" cy="436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60877" y="692696"/>
            <a:ext cx="6622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6AF00"/>
                </a:solidFill>
              </a:rPr>
              <a:t>Петропавловская крепость</a:t>
            </a:r>
            <a:endParaRPr lang="ru-RU" sz="44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7416824" cy="494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500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89800"/>
                </a:solidFill>
              </a:rPr>
              <a:t>Собор Петропавловский</a:t>
            </a:r>
            <a:endParaRPr lang="ru-RU" sz="36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87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3" y="1196752"/>
            <a:ext cx="7128792" cy="53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973" y="240967"/>
            <a:ext cx="5570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89800"/>
                </a:solidFill>
              </a:rPr>
              <a:t>Невский проспект</a:t>
            </a:r>
            <a:endParaRPr lang="ru-RU" sz="54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5" y="1552706"/>
            <a:ext cx="4551317" cy="364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816424" cy="263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548680"/>
            <a:ext cx="4196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6AF00"/>
                </a:solidFill>
              </a:rPr>
              <a:t>Адмиралтейство</a:t>
            </a:r>
            <a:endParaRPr lang="ru-RU" sz="44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5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76672"/>
            <a:ext cx="542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89800"/>
                </a:solidFill>
              </a:rPr>
              <a:t>Дворцовая площадь</a:t>
            </a:r>
            <a:endParaRPr lang="ru-RU" sz="4800" dirty="0">
              <a:solidFill>
                <a:srgbClr val="C898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6" y="1307281"/>
            <a:ext cx="8113256" cy="540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8475"/>
            <a:ext cx="7848872" cy="523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197478"/>
            <a:ext cx="4173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E6AF00"/>
                </a:solidFill>
              </a:rPr>
              <a:t>Зимний дворец</a:t>
            </a:r>
            <a:endParaRPr lang="ru-RU" sz="48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20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191524" cy="478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463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E6AF00"/>
                </a:solidFill>
              </a:rPr>
              <a:t>Медный всадник</a:t>
            </a:r>
            <a:endParaRPr lang="ru-RU" sz="4800" dirty="0">
              <a:solidFill>
                <a:srgbClr val="E6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196</TotalTime>
  <Words>72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Прогулка по  Санкт-Петербургу.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Санкт-Петербургу.</dc:title>
  <dc:creator>user</dc:creator>
  <cp:lastModifiedBy>user</cp:lastModifiedBy>
  <cp:revision>17</cp:revision>
  <dcterms:created xsi:type="dcterms:W3CDTF">2022-10-15T12:02:34Z</dcterms:created>
  <dcterms:modified xsi:type="dcterms:W3CDTF">2023-11-18T17:24:22Z</dcterms:modified>
</cp:coreProperties>
</file>