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82" r:id="rId4"/>
    <p:sldId id="286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83" r:id="rId13"/>
    <p:sldId id="284" r:id="rId14"/>
    <p:sldId id="285" r:id="rId15"/>
    <p:sldId id="267" r:id="rId16"/>
    <p:sldId id="268" r:id="rId17"/>
    <p:sldId id="278" r:id="rId18"/>
    <p:sldId id="269" r:id="rId19"/>
    <p:sldId id="270" r:id="rId20"/>
    <p:sldId id="280" r:id="rId21"/>
    <p:sldId id="281" r:id="rId22"/>
    <p:sldId id="273" r:id="rId23"/>
    <p:sldId id="287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52" autoAdjust="0"/>
    <p:restoredTop sz="94624" autoAdjust="0"/>
  </p:normalViewPr>
  <p:slideViewPr>
    <p:cSldViewPr>
      <p:cViewPr varScale="1">
        <p:scale>
          <a:sx n="67" d="100"/>
          <a:sy n="67" d="100"/>
        </p:scale>
        <p:origin x="-11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527DD-100F-478E-9906-9E5E6C2E038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05424-7E25-4F4B-9E5D-2AC68AC2A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555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66063-7D2D-49B2-A6F7-43418164736F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55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C6DAE-9334-4FD0-8A86-F04349A66BF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D438C-D201-4126-8E94-2EB16FFF1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C6DAE-9334-4FD0-8A86-F04349A66BF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D438C-D201-4126-8E94-2EB16FFF1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C6DAE-9334-4FD0-8A86-F04349A66BF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D438C-D201-4126-8E94-2EB16FFF1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C6DAE-9334-4FD0-8A86-F04349A66BF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D438C-D201-4126-8E94-2EB16FFF1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C6DAE-9334-4FD0-8A86-F04349A66BF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D438C-D201-4126-8E94-2EB16FFF1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C6DAE-9334-4FD0-8A86-F04349A66BF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D438C-D201-4126-8E94-2EB16FFF1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C6DAE-9334-4FD0-8A86-F04349A66BF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D438C-D201-4126-8E94-2EB16FFF1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C6DAE-9334-4FD0-8A86-F04349A66BF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D438C-D201-4126-8E94-2EB16FFF1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C6DAE-9334-4FD0-8A86-F04349A66BF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D438C-D201-4126-8E94-2EB16FFF1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C6DAE-9334-4FD0-8A86-F04349A66BF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D438C-D201-4126-8E94-2EB16FFF1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C6DAE-9334-4FD0-8A86-F04349A66BF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D438C-D201-4126-8E94-2EB16FFF1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3300"/>
            </a:gs>
            <a:gs pos="100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3AC6DAE-9334-4FD0-8A86-F04349A66BF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7D438C-D201-4126-8E94-2EB16FFF1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3000">
    <p:wheel spokes="8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2016224"/>
          </a:xfrm>
        </p:spPr>
        <p:txBody>
          <a:bodyPr/>
          <a:lstStyle/>
          <a:p>
            <a:r>
              <a:rPr lang="ru-RU" dirty="0" smtClean="0"/>
              <a:t>Творческий проект </a:t>
            </a:r>
            <a:br>
              <a:rPr lang="ru-RU" dirty="0" smtClean="0"/>
            </a:br>
            <a:r>
              <a:rPr lang="ru-RU" dirty="0" smtClean="0"/>
              <a:t>Панно «Северный олень»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6597352"/>
            <a:ext cx="45719" cy="985664"/>
          </a:xfrm>
        </p:spPr>
        <p:txBody>
          <a:bodyPr/>
          <a:lstStyle/>
          <a:p>
            <a:pPr algn="l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5157192"/>
            <a:ext cx="52920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/>
              <a:t>Выполнил:  </a:t>
            </a:r>
            <a:r>
              <a:rPr lang="ru-RU" sz="2000" dirty="0" smtClean="0"/>
              <a:t>Юдин Егор </a:t>
            </a:r>
            <a:r>
              <a:rPr lang="ru-RU" sz="2000" dirty="0"/>
              <a:t>учащийся 9</a:t>
            </a:r>
            <a:r>
              <a:rPr lang="ru-RU" sz="2000" dirty="0" smtClean="0"/>
              <a:t> «А» класса</a:t>
            </a:r>
            <a:endParaRPr lang="ru-RU" sz="2000" dirty="0"/>
          </a:p>
          <a:p>
            <a:pPr>
              <a:defRPr/>
            </a:pPr>
            <a:r>
              <a:rPr lang="ru-RU" sz="2000" dirty="0" smtClean="0"/>
              <a:t>МОУ  </a:t>
            </a:r>
            <a:r>
              <a:rPr lang="ru-RU" sz="2000" dirty="0"/>
              <a:t>СОШ </a:t>
            </a:r>
            <a:r>
              <a:rPr lang="ru-RU" sz="2000" dirty="0" smtClean="0"/>
              <a:t>№ 2   </a:t>
            </a:r>
            <a:r>
              <a:rPr lang="ru-RU" sz="2000" dirty="0"/>
              <a:t>г. </a:t>
            </a:r>
            <a:r>
              <a:rPr lang="ru-RU" sz="2000" dirty="0" smtClean="0"/>
              <a:t>Нерюнгри</a:t>
            </a:r>
            <a:endParaRPr lang="ru-RU" sz="2000" dirty="0"/>
          </a:p>
          <a:p>
            <a:pPr>
              <a:defRPr/>
            </a:pPr>
            <a:r>
              <a:rPr lang="ru-RU" sz="2000" dirty="0"/>
              <a:t>Руководитель: учитель технологии</a:t>
            </a:r>
          </a:p>
          <a:p>
            <a:pPr>
              <a:defRPr/>
            </a:pPr>
            <a:r>
              <a:rPr lang="ru-RU" sz="2000" dirty="0" err="1" smtClean="0"/>
              <a:t>Курашев</a:t>
            </a:r>
            <a:r>
              <a:rPr lang="ru-RU" sz="2000" dirty="0" smtClean="0"/>
              <a:t> Евгений Николаевич.</a:t>
            </a:r>
            <a:endParaRPr lang="ru-RU" sz="2000" dirty="0"/>
          </a:p>
        </p:txBody>
      </p:sp>
      <p:pic>
        <p:nvPicPr>
          <p:cNvPr id="1028" name="Picture 4" descr="C:\Users\СШ2\Desktop\Творческие проекты\Творческий проект-Северный Олень\Юдин Проект\IMG_20210309_1527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2884815" cy="384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dirty="0" smtClean="0"/>
              <a:t>Варианты панно </a:t>
            </a:r>
            <a:endParaRPr lang="ru-RU" dirty="0"/>
          </a:p>
        </p:txBody>
      </p:sp>
      <p:pic>
        <p:nvPicPr>
          <p:cNvPr id="7" name="Содержимое 6" descr="1527226237737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283968" y="3501007"/>
            <a:ext cx="2549683" cy="3198777"/>
          </a:xfrm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38736" cy="4525963"/>
          </a:xfrm>
        </p:spPr>
        <p:txBody>
          <a:bodyPr/>
          <a:lstStyle/>
          <a:p>
            <a:r>
              <a:rPr lang="ru-RU" dirty="0" smtClean="0"/>
              <a:t>Еще варианты сделанные из фанеры. Думаю делать свое изделие буду в подобном стиле.</a:t>
            </a:r>
            <a:endParaRPr lang="ru-RU" dirty="0"/>
          </a:p>
        </p:txBody>
      </p:sp>
      <p:pic>
        <p:nvPicPr>
          <p:cNvPr id="8" name="Рисунок 7" descr="www.sdelaj.com_p101008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60232" y="3429000"/>
            <a:ext cx="2362597" cy="2214245"/>
          </a:xfrm>
          <a:prstGeom prst="rect">
            <a:avLst/>
          </a:prstGeom>
        </p:spPr>
      </p:pic>
      <p:pic>
        <p:nvPicPr>
          <p:cNvPr id="9" name="Рисунок 8" descr="reznoe-fanernoe-pann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11960" y="946529"/>
            <a:ext cx="3096344" cy="2334305"/>
          </a:xfrm>
          <a:prstGeom prst="rect">
            <a:avLst/>
          </a:prstGeom>
        </p:spPr>
      </p:pic>
    </p:spTree>
  </p:cSld>
  <p:clrMapOvr>
    <a:masterClrMapping/>
  </p:clrMapOvr>
  <p:transition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основании этих вариантов я пришел к выводу 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r>
              <a:rPr lang="ru-RU" dirty="0" smtClean="0"/>
              <a:t>Мое изделие будет изготовлено из Фанеры – это облегчит мой труд и одновременно будет эффектно выглядеть</a:t>
            </a:r>
          </a:p>
          <a:p>
            <a:r>
              <a:rPr lang="ru-RU" dirty="0" smtClean="0"/>
              <a:t>Панно следует сделать в стиле прорезной резьбы лобзиком</a:t>
            </a:r>
          </a:p>
          <a:p>
            <a:r>
              <a:rPr lang="ru-RU" dirty="0" smtClean="0"/>
              <a:t>Основание картины сделаю темным, сверху приклею накладную прорезную резьбу из более тонкой фанеры</a:t>
            </a:r>
          </a:p>
          <a:p>
            <a:r>
              <a:rPr lang="ru-RU" dirty="0" smtClean="0"/>
              <a:t>Для отделки изделия буду использовать лак , чтобы защитить панно от загрязнений и придать эстетический вид. </a:t>
            </a:r>
          </a:p>
          <a:p>
            <a:endParaRPr lang="ru-RU" dirty="0"/>
          </a:p>
        </p:txBody>
      </p:sp>
    </p:spTree>
  </p:cSld>
  <p:clrMapOvr>
    <a:masterClrMapping/>
  </p:clrMapOvr>
  <p:transition advTm="3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МАТЕРИАЛЫ ДЛЯ ВЫПИЛИВАНИЯ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13" y="1069447"/>
            <a:ext cx="3114998" cy="246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124744"/>
            <a:ext cx="4032448" cy="5075513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3200" i="1" dirty="0">
                <a:latin typeface="Arial" pitchFamily="34" charset="0"/>
                <a:cs typeface="Arial" pitchFamily="34" charset="0"/>
              </a:rPr>
              <a:t>В качестве материала для выпиливания 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я использовал фанеру из березы </a:t>
            </a:r>
            <a:r>
              <a:rPr lang="ru-RU" sz="3200" i="1" dirty="0">
                <a:latin typeface="Arial" pitchFamily="34" charset="0"/>
                <a:cs typeface="Arial" pitchFamily="34" charset="0"/>
              </a:rPr>
              <a:t>толщиной 4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 мм самого высокого качества.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09120"/>
            <a:ext cx="1800199" cy="172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567944"/>
            <a:ext cx="1764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9F2936">
                    <a:lumMod val="75000"/>
                  </a:srgbClr>
                </a:solidFill>
              </a:rPr>
              <a:t> </a:t>
            </a:r>
            <a:endParaRPr lang="ru-RU" sz="1600" i="1" dirty="0">
              <a:solidFill>
                <a:srgbClr val="9F2936">
                  <a:lumMod val="75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567944"/>
            <a:ext cx="3888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9F2936">
                    <a:lumMod val="75000"/>
                  </a:srgbClr>
                </a:solidFill>
              </a:rPr>
              <a:t> </a:t>
            </a:r>
            <a:r>
              <a:rPr lang="ru-RU" sz="1600" i="1" dirty="0" smtClean="0">
                <a:solidFill>
                  <a:srgbClr val="9F2936">
                    <a:lumMod val="75000"/>
                  </a:srgbClr>
                </a:solidFill>
              </a:rPr>
              <a:t>         </a:t>
            </a:r>
            <a:r>
              <a:rPr lang="ru-RU" sz="1600" b="1" i="1" dirty="0" smtClean="0">
                <a:solidFill>
                  <a:srgbClr val="9F2936">
                    <a:lumMod val="75000"/>
                  </a:srgbClr>
                </a:solidFill>
              </a:rPr>
              <a:t>фанера из </a:t>
            </a:r>
            <a:r>
              <a:rPr lang="ru-RU" b="1" i="1" dirty="0" smtClean="0">
                <a:solidFill>
                  <a:srgbClr val="9F2936">
                    <a:lumMod val="75000"/>
                  </a:srgbClr>
                </a:solidFill>
              </a:rPr>
              <a:t>березы</a:t>
            </a:r>
            <a:endParaRPr lang="ru-RU" sz="1600" b="1" i="1" dirty="0">
              <a:solidFill>
                <a:srgbClr val="9F293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01388"/>
      </p:ext>
    </p:extLst>
  </p:cSld>
  <p:clrMapOvr>
    <a:masterClrMapping/>
  </p:clrMapOvr>
  <p:transition advTm="3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5737225" y="1268412"/>
            <a:ext cx="3406775" cy="5400947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endParaRPr lang="ru-RU" sz="1600" i="1" dirty="0" smtClean="0"/>
          </a:p>
          <a:p>
            <a:pPr marL="82296" indent="0">
              <a:buNone/>
            </a:pPr>
            <a:endParaRPr lang="ru-RU" sz="1600" i="1" dirty="0"/>
          </a:p>
          <a:p>
            <a:pPr marL="82296" indent="0">
              <a:buNone/>
            </a:pPr>
            <a:endParaRPr lang="ru-RU" sz="1600" i="1" dirty="0" smtClean="0"/>
          </a:p>
          <a:p>
            <a:pPr marL="82296" indent="0">
              <a:buNone/>
            </a:pPr>
            <a:endParaRPr lang="ru-RU" sz="1600" i="1" dirty="0"/>
          </a:p>
          <a:p>
            <a:pPr marL="82296" indent="0">
              <a:buNone/>
            </a:pPr>
            <a:endParaRPr lang="ru-RU" sz="1600" i="1" dirty="0" smtClean="0"/>
          </a:p>
          <a:p>
            <a:pPr marL="82296" indent="0">
              <a:buNone/>
            </a:pPr>
            <a:endParaRPr lang="ru-RU" sz="1600" i="1" dirty="0"/>
          </a:p>
          <a:p>
            <a:pPr marL="82296" indent="0">
              <a:buNone/>
            </a:pPr>
            <a:endParaRPr lang="ru-RU" sz="1600" i="1" dirty="0" smtClean="0"/>
          </a:p>
          <a:p>
            <a:pPr marL="82296" indent="0">
              <a:buNone/>
            </a:pPr>
            <a:endParaRPr lang="ru-RU" sz="1600" i="1" dirty="0"/>
          </a:p>
          <a:p>
            <a:endParaRPr lang="ru-RU" sz="1600" i="1" dirty="0" smtClean="0"/>
          </a:p>
          <a:p>
            <a:pPr marL="342900" indent="-342900">
              <a:buFont typeface="+mj-lt"/>
              <a:buAutoNum type="arabicPeriod"/>
            </a:pPr>
            <a:endParaRPr lang="ru-RU" sz="1600" i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900" i="1" dirty="0" smtClean="0"/>
              <a:t>Выпиловочный столик,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i="1" dirty="0" smtClean="0"/>
              <a:t>Лобзик,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i="1" dirty="0" smtClean="0"/>
              <a:t>Пилка,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i="1" dirty="0" smtClean="0"/>
              <a:t>Струбцина,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i="1" dirty="0" smtClean="0"/>
              <a:t>Опорная дощечка,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i="1" dirty="0" smtClean="0"/>
              <a:t>Шило,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i="1" dirty="0" smtClean="0"/>
              <a:t>Приспособление для стягивания рамки лобзика</a:t>
            </a:r>
            <a:r>
              <a:rPr lang="ru-RU" sz="1600" i="1" dirty="0" smtClean="0"/>
              <a:t>.</a:t>
            </a:r>
            <a:endParaRPr lang="ru-RU" sz="1600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530225"/>
            <a:ext cx="8089900" cy="7381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         Инструмент для выпиливания.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66198"/>
            <a:ext cx="3200826" cy="24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3069" y="4178296"/>
            <a:ext cx="2146665" cy="237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319" y="1005366"/>
            <a:ext cx="3332857" cy="244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20072" y="270892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9828584" y="220486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99792" y="206084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278092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3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3728" y="3429000"/>
            <a:ext cx="33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4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1840" y="2780928"/>
            <a:ext cx="33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5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5896" y="2996952"/>
            <a:ext cx="33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6016" y="443711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7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42716"/>
      </p:ext>
    </p:extLst>
  </p:cSld>
  <p:clrMapOvr>
    <a:masterClrMapping/>
  </p:clrMapOvr>
  <p:transition advTm="3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76672"/>
            <a:ext cx="6345952" cy="57606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Инструменты для выпиливания</a:t>
            </a:r>
            <a:endParaRPr lang="ru-RU" sz="28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9" y="755177"/>
            <a:ext cx="1944216" cy="274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196752"/>
            <a:ext cx="375524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Надфили:</a:t>
            </a:r>
          </a:p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Полукруглый</a:t>
            </a:r>
          </a:p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Круглый</a:t>
            </a:r>
          </a:p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Квадратный</a:t>
            </a:r>
          </a:p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Плоский</a:t>
            </a:r>
          </a:p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Овальный</a:t>
            </a:r>
          </a:p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Ножевой.</a:t>
            </a:r>
          </a:p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Трёхгранный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           </a:t>
            </a:r>
          </a:p>
          <a:p>
            <a:pPr marL="0" indent="0"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Шкурка шлифовальная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664" y="3501009"/>
            <a:ext cx="3279368" cy="240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503909"/>
      </p:ext>
    </p:extLst>
  </p:cSld>
  <p:clrMapOvr>
    <a:masterClrMapping/>
  </p:clrMapOvr>
  <p:transition advTm="3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Процесс изготовления </a:t>
            </a:r>
            <a:endParaRPr lang="ru-RU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4929411"/>
          </a:xfrm>
        </p:spPr>
        <p:txBody>
          <a:bodyPr/>
          <a:lstStyle/>
          <a:p>
            <a:pPr algn="ctr"/>
            <a:r>
              <a:rPr lang="ru-RU" dirty="0" smtClean="0"/>
              <a:t>После выбора рисунка приступил к изготовлению трафарета</a:t>
            </a:r>
            <a:endParaRPr lang="ru-RU" dirty="0"/>
          </a:p>
        </p:txBody>
      </p:sp>
      <p:pic>
        <p:nvPicPr>
          <p:cNvPr id="1027" name="Picture 3" descr="C:\Users\СШ2\Desktop\Творческие проекты\Творческий проект-Северный Олень\Юдин Проект\IMG_1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84776"/>
            <a:ext cx="3672408" cy="448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Процесс изготовления </a:t>
            </a:r>
            <a:endParaRPr lang="ru-RU" dirty="0"/>
          </a:p>
        </p:txBody>
      </p:sp>
      <p:pic>
        <p:nvPicPr>
          <p:cNvPr id="5" name="Содержимое 4" descr="2018-11-08-315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 t="-13935"/>
          <a:stretch>
            <a:fillRect/>
          </a:stretch>
        </p:blipFill>
        <p:spPr>
          <a:xfrm rot="5400000">
            <a:off x="519496" y="1936888"/>
            <a:ext cx="4792639" cy="403244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556792"/>
            <a:ext cx="3966592" cy="4525963"/>
          </a:xfrm>
        </p:spPr>
        <p:txBody>
          <a:bodyPr/>
          <a:lstStyle/>
          <a:p>
            <a:r>
              <a:rPr lang="ru-RU" dirty="0" smtClean="0"/>
              <a:t>Вырезал трафарет и перевел рисунок на фанеру, толщиной 4 миллиметра.</a:t>
            </a:r>
          </a:p>
        </p:txBody>
      </p:sp>
    </p:spTree>
  </p:cSld>
  <p:clrMapOvr>
    <a:masterClrMapping/>
  </p:clrMapOvr>
  <p:transition spd="slow" advTm="300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ru-RU" dirty="0" smtClean="0"/>
              <a:t>Процесс изготовления</a:t>
            </a:r>
            <a:r>
              <a:rPr lang="ru-RU" dirty="0"/>
              <a:t/>
            </a:r>
            <a:br>
              <a:rPr lang="ru-RU" dirty="0"/>
            </a:br>
            <a:r>
              <a:rPr lang="ru-RU" sz="2800" dirty="0">
                <a:solidFill>
                  <a:srgbClr val="000000"/>
                </a:solidFill>
                <a:ea typeface="+mn-ea"/>
                <a:cs typeface="+mn-cs"/>
              </a:rPr>
              <a:t>П</a:t>
            </a:r>
            <a:r>
              <a:rPr lang="ru-RU" sz="2800" dirty="0" smtClean="0">
                <a:solidFill>
                  <a:srgbClr val="000000"/>
                </a:solidFill>
                <a:ea typeface="+mn-ea"/>
                <a:cs typeface="+mn-cs"/>
              </a:rPr>
              <a:t>росверлил </a:t>
            </a:r>
            <a:r>
              <a:rPr lang="ru-RU" sz="2800" dirty="0">
                <a:solidFill>
                  <a:srgbClr val="000000"/>
                </a:solidFill>
                <a:ea typeface="+mn-ea"/>
                <a:cs typeface="+mn-cs"/>
              </a:rPr>
              <a:t>отверстия и произвел выпиливание сначала контур, потом внутренних частей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2292" y="2276872"/>
            <a:ext cx="4038600" cy="40919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Ш2\Desktop\Творческие проекты\Творческий проект-Северный Олень\Юдин Проект\IMG_09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25135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76872"/>
            <a:ext cx="403860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038078"/>
      </p:ext>
    </p:extLst>
  </p:cSld>
  <p:clrMapOvr>
    <a:masterClrMapping/>
  </p:clrMapOvr>
  <p:transition advTm="30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Процесс изготовления </a:t>
            </a:r>
            <a:endParaRPr lang="ru-RU" dirty="0"/>
          </a:p>
        </p:txBody>
      </p:sp>
      <p:pic>
        <p:nvPicPr>
          <p:cNvPr id="5" name="Содержимое 4" descr="2018-11-15-3170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512" y="1628800"/>
            <a:ext cx="4808408" cy="432048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 помощью струбцины закрепил вырезанный образ на основание из фанеры толщиной 4 мм, обвел вокруг на расстоянии 8 мм, чтобы появилась окантовка. </a:t>
            </a:r>
            <a:endParaRPr lang="ru-RU" dirty="0"/>
          </a:p>
        </p:txBody>
      </p:sp>
    </p:spTree>
  </p:cSld>
  <p:clrMapOvr>
    <a:masterClrMapping/>
  </p:clrMapOvr>
  <p:transition advTm="3000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dirty="0" smtClean="0"/>
              <a:t>Выпилил основание, отшлифовал и покрыл морилкой</a:t>
            </a:r>
            <a:endParaRPr lang="ru-RU" dirty="0"/>
          </a:p>
        </p:txBody>
      </p:sp>
      <p:pic>
        <p:nvPicPr>
          <p:cNvPr id="3074" name="Picture 2" descr="C:\Users\СШ2\Desktop\Творческие проекты\Творческий проект-Северный Олень\Юдин Проект\IMG_20210304_1403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11680"/>
            <a:ext cx="604867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7"/>
            <a:ext cx="8568952" cy="1152128"/>
          </a:xfrm>
        </p:spPr>
        <p:txBody>
          <a:bodyPr/>
          <a:lstStyle/>
          <a:p>
            <a:r>
              <a:rPr lang="ru-RU" dirty="0" smtClean="0"/>
              <a:t>Выбор и обоснование проекта: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712968" cy="5184576"/>
          </a:xfrm>
        </p:spPr>
        <p:txBody>
          <a:bodyPr/>
          <a:lstStyle/>
          <a:p>
            <a:pPr algn="just"/>
            <a:r>
              <a:rPr lang="ru-RU" sz="2600" dirty="0"/>
              <a:t>На уроках технологии мы учимся работать с деревом -  конструировать, выпиливать, вырезать, выжигать. Мне очень нравится выпиливать </a:t>
            </a:r>
            <a:r>
              <a:rPr lang="ru-RU" sz="2600" dirty="0" smtClean="0"/>
              <a:t>изделия из фанеры. </a:t>
            </a:r>
            <a:r>
              <a:rPr lang="ru-RU" sz="2600" dirty="0"/>
              <a:t>Тем самым на практике  смогу закрепить  полученные на уроках знания и сделать подарок своими </a:t>
            </a:r>
            <a:r>
              <a:rPr lang="ru-RU" sz="2600" dirty="0" smtClean="0"/>
              <a:t>руками. В прошлом году мною были сделаны </a:t>
            </a:r>
            <a:r>
              <a:rPr lang="ru-RU" sz="2600" dirty="0" err="1" smtClean="0"/>
              <a:t>салфетница</a:t>
            </a:r>
            <a:r>
              <a:rPr lang="ru-RU" sz="2600" dirty="0" smtClean="0"/>
              <a:t> и подставка для пасхальных яиц. В этом учебном году я решил сделать панно для мамы на день рождения, она очень любит животных, у неё много различных статуэток, картин, фотографий. Деревянных изделий у нее нет. Так как мы живем в северном регионе, я  решил  подарить ей панно «Северный олень», сделанное своими руками. </a:t>
            </a:r>
            <a:endParaRPr lang="ru-RU" sz="2600" dirty="0"/>
          </a:p>
        </p:txBody>
      </p:sp>
    </p:spTree>
  </p:cSld>
  <p:clrMapOvr>
    <a:masterClrMapping/>
  </p:clrMapOvr>
  <p:transition advTm="3000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544616"/>
          </a:xfrm>
        </p:spPr>
        <p:txBody>
          <a:bodyPr/>
          <a:lstStyle/>
          <a:p>
            <a:r>
              <a:rPr lang="ru-RU" b="1" i="1" dirty="0"/>
              <a:t>Приклеивание декоративных частей из фанеры на подкладную часть</a:t>
            </a:r>
            <a:endParaRPr lang="ru-RU" dirty="0"/>
          </a:p>
          <a:p>
            <a:r>
              <a:rPr lang="ru-RU" dirty="0"/>
              <a:t>С помощью </a:t>
            </a:r>
            <a:r>
              <a:rPr lang="ru-RU" dirty="0" smtClean="0"/>
              <a:t>клея ПВА </a:t>
            </a:r>
            <a:r>
              <a:rPr lang="ru-RU" dirty="0"/>
              <a:t>приклеиваю фанерные детали на основание</a:t>
            </a:r>
          </a:p>
          <a:p>
            <a:endParaRPr lang="ru-RU" dirty="0"/>
          </a:p>
        </p:txBody>
      </p:sp>
      <p:pic>
        <p:nvPicPr>
          <p:cNvPr id="4098" name="Picture 2" descr="C:\Users\СШ2\Desktop\Творческие проекты\Творческий проект-Северный Олень\Юдин Проект\IMG_1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888432" cy="50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723544"/>
      </p:ext>
    </p:extLst>
  </p:cSld>
  <p:clrMapOvr>
    <a:masterClrMapping/>
  </p:clrMapOvr>
  <p:transition advTm="3000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/>
                <a:ea typeface="Calibri"/>
              </a:rPr>
              <a:t>Изготовленное изделие покрасил алкидным лаком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Ш2\Desktop\Творческие проекты\Творческий проект-Северный Олень\Юдин Проект\IMG_20210309_1539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10445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3960439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6898"/>
      </p:ext>
    </p:extLst>
  </p:cSld>
  <p:clrMapOvr>
    <a:masterClrMapping/>
  </p:clrMapOvr>
  <p:transition advTm="3000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Стоимость материалов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00978601"/>
              </p:ext>
            </p:extLst>
          </p:nvPr>
        </p:nvGraphicFramePr>
        <p:xfrm>
          <a:off x="611560" y="1628800"/>
          <a:ext cx="8147248" cy="4014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624"/>
                <a:gridCol w="4073624"/>
              </a:tblGrid>
              <a:tr h="4500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Материалы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Стоимость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Фанера березовая 4 мм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рублей</a:t>
                      </a:r>
                      <a:endParaRPr lang="ru-RU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Лак </a:t>
                      </a:r>
                      <a:r>
                        <a:rPr lang="ru-RU" baseline="0" dirty="0" smtClean="0"/>
                        <a:t> алкидный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 рублей</a:t>
                      </a:r>
                      <a:endParaRPr lang="ru-RU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Морилка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 рублей</a:t>
                      </a:r>
                      <a:endParaRPr lang="ru-RU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Клей ПВА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рублей</a:t>
                      </a:r>
                      <a:endParaRPr lang="ru-RU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r>
                        <a:rPr lang="ru-RU" baseline="0" dirty="0" smtClean="0"/>
                        <a:t> полотна для лобзика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 рублей </a:t>
                      </a:r>
                      <a:endParaRPr lang="ru-RU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Общие</a:t>
                      </a:r>
                      <a:r>
                        <a:rPr lang="ru-RU" baseline="0" dirty="0" smtClean="0"/>
                        <a:t> затраты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210</a:t>
                      </a:r>
                      <a:r>
                        <a:rPr lang="ru-RU" baseline="0" dirty="0" smtClean="0"/>
                        <a:t> рублей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3000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Экологическая оценка изделия: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   Фанера </a:t>
            </a:r>
            <a:r>
              <a:rPr lang="ru-RU" dirty="0"/>
              <a:t>– полуфабрикат на основе древесины, древесина – экологически чистый материал. Поэтому, нет смысла рассуждать об </a:t>
            </a:r>
            <a:r>
              <a:rPr lang="ru-RU" dirty="0" err="1"/>
              <a:t>экологичности</a:t>
            </a:r>
            <a:r>
              <a:rPr lang="ru-RU" dirty="0"/>
              <a:t>, так как все предельно ясно.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11144"/>
      </p:ext>
    </p:extLst>
  </p:cSld>
  <p:clrMapOvr>
    <a:masterClrMapping/>
  </p:clrMapOvr>
  <p:transition advTm="3000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ru-RU" dirty="0" smtClean="0"/>
              <a:t>Анализ выполненных работ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640960" cy="72008"/>
          </a:xfrm>
        </p:spPr>
        <p:txBody>
          <a:bodyPr/>
          <a:lstStyle/>
          <a:p>
            <a:pPr algn="l">
              <a:buFontTx/>
              <a:buChar char="-"/>
            </a:pPr>
            <a:r>
              <a:rPr lang="ru-RU" sz="2400" dirty="0" smtClean="0"/>
              <a:t> Панно получилось красивым</a:t>
            </a:r>
            <a:r>
              <a:rPr lang="ru-RU" sz="2400" smtClean="0"/>
              <a:t>, </a:t>
            </a:r>
            <a:r>
              <a:rPr lang="ru-RU" sz="2400" smtClean="0"/>
              <a:t>темные </a:t>
            </a:r>
            <a:r>
              <a:rPr lang="ru-RU" sz="2400" dirty="0" smtClean="0"/>
              <a:t>и светлые тона отлично сочетаются</a:t>
            </a:r>
          </a:p>
          <a:p>
            <a:pPr algn="l">
              <a:buFontTx/>
              <a:buChar char="-"/>
            </a:pPr>
            <a:r>
              <a:rPr lang="ru-RU" sz="2400" dirty="0" smtClean="0"/>
              <a:t> Время на изготовление понадобилось не много, за 10-12 часов работы я нарисовал, выпилил и отшлифовал, еще 2 часа потратил на склеивание, морение и лакирование.</a:t>
            </a:r>
          </a:p>
          <a:p>
            <a:pPr algn="l">
              <a:buFontTx/>
              <a:buChar char="-"/>
            </a:pPr>
            <a:r>
              <a:rPr lang="ru-RU" sz="2400" dirty="0" smtClean="0"/>
              <a:t> Мою работу положительно оценили одноклассники, я неплохо рисую и ребята попросили разработать для них подобные трафареты. </a:t>
            </a:r>
          </a:p>
          <a:p>
            <a:pPr algn="l"/>
            <a:r>
              <a:rPr lang="ru-RU" sz="2400" dirty="0" smtClean="0"/>
              <a:t>- В следующий раз разработаю и изготовлю панно в несколько раз больше с составными элементами, так как большие изделия стандартным лобзиком выпиливать невозможно. </a:t>
            </a:r>
          </a:p>
          <a:p>
            <a:endParaRPr lang="ru-RU" dirty="0"/>
          </a:p>
        </p:txBody>
      </p:sp>
    </p:spTree>
  </p:cSld>
  <p:clrMapOvr>
    <a:masterClrMapping/>
  </p:clrMapOvr>
  <p:transition advTm="3000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ru-RU" b="1" dirty="0" smtClean="0"/>
              <a:t>Реклама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ru-RU" sz="2400" dirty="0"/>
              <a:t>Это очень  замечательное </a:t>
            </a:r>
            <a:r>
              <a:rPr lang="ru-RU" sz="2400" dirty="0" smtClean="0"/>
              <a:t>изделие, </a:t>
            </a:r>
            <a:r>
              <a:rPr lang="ru-RU" sz="2400" dirty="0"/>
              <a:t>так же это очень хороший подарок, который впишется в любой интерьер и придется по вкусу каждому человеку. </a:t>
            </a:r>
            <a:endParaRPr lang="ru-RU" sz="2400" dirty="0" smtClean="0"/>
          </a:p>
          <a:p>
            <a:r>
              <a:rPr lang="ru-RU" sz="2400" dirty="0" smtClean="0"/>
              <a:t>Самый </a:t>
            </a:r>
            <a:r>
              <a:rPr lang="ru-RU" sz="2400" dirty="0"/>
              <a:t>лучший подарок для друзей и близких- это подарок сделанный собственными руками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Я готов Вам помочь в этом, по Вашим просьбам смогу в короткие сроки смастерить панно из фанеры, стоимость зависит от степени сложности и размеров. Обращайтесь в МОУ СОШ № </a:t>
            </a:r>
            <a:r>
              <a:rPr lang="ru-RU" sz="2400" dirty="0"/>
              <a:t>2</a:t>
            </a:r>
            <a:r>
              <a:rPr lang="ru-RU" sz="2400" dirty="0" smtClean="0"/>
              <a:t> г. Нерюнгри и я помогу создать уют в Вашем доме!!!! </a:t>
            </a:r>
            <a:endParaRPr lang="ru-RU" sz="2400" dirty="0"/>
          </a:p>
        </p:txBody>
      </p:sp>
    </p:spTree>
  </p:cSld>
  <p:clrMapOvr>
    <a:masterClrMapping/>
  </p:clrMapOvr>
  <p:transition advTm="3000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"/>
          </a:xfrm>
        </p:spPr>
        <p:txBody>
          <a:bodyPr/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Благодарю за внимание!!!!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Users\СШ2\Desktop\Творческие проекты\Творческий проект-Северный Олень\Юдин Проект\IMG_15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68460"/>
            <a:ext cx="5785176" cy="433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b="1" dirty="0"/>
              <a:t>Цель проекта :  </a:t>
            </a:r>
            <a:r>
              <a:rPr lang="ru-RU" dirty="0"/>
              <a:t>Разработать и изготовить панно для мамы на день рождения.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Задачи проекта:</a:t>
            </a:r>
            <a:endParaRPr lang="ru-RU" dirty="0"/>
          </a:p>
          <a:p>
            <a:r>
              <a:rPr lang="be-BY" dirty="0"/>
              <a:t>1. поиск, сбор и систематизация информации по теме проекта;</a:t>
            </a:r>
            <a:endParaRPr lang="ru-RU" dirty="0"/>
          </a:p>
          <a:p>
            <a:r>
              <a:rPr lang="be-BY" dirty="0"/>
              <a:t>2. выявление актуальности темы;</a:t>
            </a:r>
            <a:endParaRPr lang="ru-RU" dirty="0"/>
          </a:p>
          <a:p>
            <a:r>
              <a:rPr lang="be-BY" dirty="0"/>
              <a:t>3. разработка конструкции, технической и графической документации</a:t>
            </a:r>
            <a:r>
              <a:rPr lang="be-BY" dirty="0" smtClean="0"/>
              <a:t>.</a:t>
            </a:r>
          </a:p>
          <a:p>
            <a:r>
              <a:rPr lang="be-BY" dirty="0" smtClean="0"/>
              <a:t>4. изготовление панно из фанеры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405815"/>
      </p:ext>
    </p:extLst>
  </p:cSld>
  <p:clrMapOvr>
    <a:masterClrMapping/>
  </p:clrMapOvr>
  <p:transition advTm="3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sz="3600" b="1" dirty="0" smtClean="0"/>
              <a:t>Панно</a:t>
            </a:r>
            <a:r>
              <a:rPr lang="ru-RU" dirty="0" smtClean="0"/>
              <a:t> – это вид монументального искусства, живописное произведение декоративного характера, обычно предназначенное для оформления свободного участка стены, потолка, фасада здания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327953"/>
      </p:ext>
    </p:extLst>
  </p:cSld>
  <p:clrMapOvr>
    <a:masterClrMapping/>
  </p:clrMapOvr>
  <p:transition advTm="3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Историческая справка: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Первые панно найдены в пещерах первобытных людей – на каменных стенах изображали животных и явления природы. Что это было – желание украсить свое жилище, способ запечатлеть увиденное или защита от злых духов, теперь историки могут только догадываться об этом. Позже появились панно из камня, мозаики, лепнины, венецианской штукатурки.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Современные панно делают из камня, мозаики, тканей, кожи, фрагментов стекла, бумаги, древесины.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КАКИМИ МОГУТ БЫТЬ РЕЗНЫЕ ПАННО ИЗ ДЕРЕВА?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виды: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Размеру – панно могут иметь габариты стандартной картины или украшать почти всю стену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Технике выполнения – рисунок может быть выпуклым или, наоборот, утопленным. На картине могут присутствовать накладки из ажурных вставок или элементы сквозной резьбы.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Экспозиции или моно - картины – экспозиция может представлять из себя несколько разных по размеру, форме и изображению картин,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панно </a:t>
            </a:r>
            <a:endParaRPr lang="ru-RU" dirty="0"/>
          </a:p>
        </p:txBody>
      </p:sp>
      <p:pic>
        <p:nvPicPr>
          <p:cNvPr id="5" name="Содержимое 4" descr="5ca0ff28ba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700808"/>
            <a:ext cx="4806453" cy="360484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4088" y="1600200"/>
            <a:ext cx="3779912" cy="4781128"/>
          </a:xfrm>
        </p:spPr>
        <p:txBody>
          <a:bodyPr/>
          <a:lstStyle/>
          <a:p>
            <a:r>
              <a:rPr lang="ru-RU" dirty="0" smtClean="0"/>
              <a:t>Подобную работ выполнить может профессионал. Такую качественную резьбу мне не осилить. </a:t>
            </a:r>
            <a:endParaRPr lang="ru-RU" dirty="0"/>
          </a:p>
        </p:txBody>
      </p:sp>
    </p:spTree>
  </p:cSld>
  <p:clrMapOvr>
    <a:masterClrMapping/>
  </p:clrMapOvr>
  <p:transition advTm="3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панно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4048" y="2348880"/>
            <a:ext cx="4139952" cy="4853136"/>
          </a:xfrm>
        </p:spPr>
        <p:txBody>
          <a:bodyPr/>
          <a:lstStyle/>
          <a:p>
            <a:r>
              <a:rPr lang="ru-RU" dirty="0" smtClean="0"/>
              <a:t>Эта работа мне очень нравится, но опять же, для меня очень сложная в плане изготовления.</a:t>
            </a:r>
            <a:endParaRPr lang="ru-RU" dirty="0"/>
          </a:p>
        </p:txBody>
      </p:sp>
      <p:pic>
        <p:nvPicPr>
          <p:cNvPr id="7" name="Содержимое 6" descr="6e51bf7bf6bae815b6c6e77a52fd--kartiny-i-panno-reznoe-derevyannoe-panno-olen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988840"/>
            <a:ext cx="4623692" cy="3455439"/>
          </a:xfrm>
        </p:spPr>
      </p:pic>
    </p:spTree>
  </p:cSld>
  <p:clrMapOvr>
    <a:masterClrMapping/>
  </p:clrMapOvr>
  <p:transition advTm="3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панно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4048" y="1484784"/>
            <a:ext cx="4139952" cy="4853136"/>
          </a:xfrm>
        </p:spPr>
        <p:txBody>
          <a:bodyPr/>
          <a:lstStyle/>
          <a:p>
            <a:r>
              <a:rPr lang="ru-RU" dirty="0" smtClean="0"/>
              <a:t>Замечательная картина, выполнена из массива древесины. Прорезная резьба мне всегда нравилась, она легче в изготовлении и , на мой взгляд, смотрится гораздо привлекательней.</a:t>
            </a:r>
            <a:endParaRPr lang="ru-RU" dirty="0"/>
          </a:p>
        </p:txBody>
      </p:sp>
      <p:pic>
        <p:nvPicPr>
          <p:cNvPr id="6" name="Содержимое 5" descr="7183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484784"/>
            <a:ext cx="5288864" cy="5112568"/>
          </a:xfrm>
        </p:spPr>
      </p:pic>
    </p:spTree>
  </p:cSld>
  <p:clrMapOvr>
    <a:masterClrMapping/>
  </p:clrMapOvr>
  <p:transition advTm="3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</TotalTime>
  <Words>866</Words>
  <Application>Microsoft Office PowerPoint</Application>
  <PresentationFormat>Экран (4:3)</PresentationFormat>
  <Paragraphs>117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Тема3</vt:lpstr>
      <vt:lpstr>Творческий проект  Панно «Северный олень»</vt:lpstr>
      <vt:lpstr>Выбор и обоснование проекта:</vt:lpstr>
      <vt:lpstr>Презентация PowerPoint</vt:lpstr>
      <vt:lpstr>Презентация PowerPoint</vt:lpstr>
      <vt:lpstr>Историческая справка:</vt:lpstr>
      <vt:lpstr>КАКИМИ МОГУТ БЫТЬ РЕЗНЫЕ ПАННО ИЗ ДЕРЕВА? </vt:lpstr>
      <vt:lpstr>Варианты панно </vt:lpstr>
      <vt:lpstr>Варианты панно </vt:lpstr>
      <vt:lpstr>Варианты панно </vt:lpstr>
      <vt:lpstr>Варианты панно </vt:lpstr>
      <vt:lpstr>На основании этих вариантов я пришел к выводу : </vt:lpstr>
      <vt:lpstr>МАТЕРИАЛЫ ДЛЯ ВЫПИЛИВАНИЯ</vt:lpstr>
      <vt:lpstr>Презентация PowerPoint</vt:lpstr>
      <vt:lpstr>Инструменты для выпиливания</vt:lpstr>
      <vt:lpstr>Процесс изготовления </vt:lpstr>
      <vt:lpstr>Процесс изготовления </vt:lpstr>
      <vt:lpstr>Процесс изготовления Просверлил отверстия и произвел выпиливание сначала контур, потом внутренних частей</vt:lpstr>
      <vt:lpstr>Процесс изготовления </vt:lpstr>
      <vt:lpstr>Выпилил основание, отшлифовал и покрыл морилкой</vt:lpstr>
      <vt:lpstr>Презентация PowerPoint</vt:lpstr>
      <vt:lpstr>Изготовленное изделие покрасил алкидным лаком</vt:lpstr>
      <vt:lpstr>Стоимость материалов </vt:lpstr>
      <vt:lpstr>Презентация PowerPoint</vt:lpstr>
      <vt:lpstr>Анализ выполненных работ</vt:lpstr>
      <vt:lpstr>Реклама </vt:lpstr>
      <vt:lpstr>      Благодарю за внимание!!!! </vt:lpstr>
    </vt:vector>
  </TitlesOfParts>
  <Company>office 2007 rus ent: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 Панно «Северный олень»</dc:title>
  <dc:creator>Дмитрий</dc:creator>
  <cp:lastModifiedBy>Учитель</cp:lastModifiedBy>
  <cp:revision>75</cp:revision>
  <dcterms:created xsi:type="dcterms:W3CDTF">2018-12-06T15:55:03Z</dcterms:created>
  <dcterms:modified xsi:type="dcterms:W3CDTF">2021-11-23T03:04:25Z</dcterms:modified>
</cp:coreProperties>
</file>