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63" r:id="rId4"/>
    <p:sldId id="268" r:id="rId5"/>
    <p:sldId id="269" r:id="rId6"/>
    <p:sldId id="270" r:id="rId7"/>
    <p:sldId id="272" r:id="rId8"/>
    <p:sldId id="273" r:id="rId9"/>
    <p:sldId id="276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Фон для презентации на родительском собрании - 59 фото для презентаций и 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1700808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Консультация для родителей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«Значение игры при подготовке ребенка к школе»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55776" y="2996593"/>
            <a:ext cx="42484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Соколова А.А.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Барнаул</a:t>
            </a:r>
            <a: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2023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он для презентации в ДОУ - 6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79" y="0"/>
            <a:ext cx="919417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412776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внимание!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он для презентации в ДОУ - 6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79" y="0"/>
            <a:ext cx="919417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48681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 деятельность - ведущая для ребенка дошкольного возраста. В игре ребенок примеряет на себя новые роли, учится жить. Недооценивать значение игры в развитии дошкольника нельзя. Ведь учебная деятельность формируется только с семи лет. А значит, для того чтобы научить ребенка чему-то новому, надо учить его в игре. Дошкольный возраст – прекрасное время  в жизни любого человека.   Это время, когда, развиваются мотивации, желание что-то делать, выражать себя, творить, общаться.  Все это происходит в собственной активности ребенка. Ребенок любит играть, рисовать, петь, конструировать.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Картинки ДЕТИ (100 нарисованных КАРТОЧЕК про детей). | Семейная Ку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7739" y="4077072"/>
            <a:ext cx="4537501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Фон для презентации в ДОУ - 6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94"/>
            <a:ext cx="9144000" cy="68224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980727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для ребенка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 это мир, в котором он живет, через который постигает жизнь, учится строить взаимоотношения с другими людьми. С помощью игры можно развивать память, внимание, мышление, воображение - необходимые для успешного обучения в школе, благополучной адаптации в новом детском коллективе.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имеет самое непосредственное отношение к подготовке к школе. В ней есть все, что необходимо для полноценного развития ребенка. В играх ребенок формируется как активный деятель: он определяет замысел и воплощает его в игровом сюжете. Он по своему усмотрению вносит коррективы в игровые планы, самостоятельно входит в контакты со сверстниками, пробует свои силы и возможности. Самостоятельность, активность, </a:t>
            </a:r>
            <a:r>
              <a:rPr lang="ru-RU" sz="2000" dirty="0" err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саморегуляция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важнейшие характеристики свободной игровой деятельности - оказывают неоценимую роль в формировании личности будущего школьника.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он для презентации в ДОУ - 6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79" y="0"/>
            <a:ext cx="9194179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55576" y="446045"/>
            <a:ext cx="7200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же так важно играть с ребенком, особенно в годы подготовки к школе?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игре дети: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учатся применять имеющиеся у них знания;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ставятся перед необходимостью поиска новых знаний; получают богатый чувственный опыт, прежде всего касающийся свойств и качеств разнообразных предметов, окружающих их;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игре развиваются все психические процессы - внимание, память, мышление, речь и, что особенно существенно, воображение.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Ребенок с книгой на прозрачном фоне - фото и картинки abrakadabra.f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8138" y="4224567"/>
            <a:ext cx="4058038" cy="2156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он для презентации в ДОУ - 6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79" y="0"/>
            <a:ext cx="9194179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349464"/>
            <a:ext cx="792088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Взрослым важно уметь  руководить игровой деятельностью ребенка: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того, чтобы игра была более целенаправленной, интересной и развивающей;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 требует партнеров, а заинтересованный взрослый - хороший игровой партнер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- своеобразное общение, а участие в нем родителей доставляет ребенку большую радость.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Наиболее полезны для подготовки детей к школе игры, которые: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формируют внимание, память, сосредоточенность («Кто ушел?», «Что изменилось?», «Что спрятали?», «Какой картинки не хватает?», «Сделай так же»);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развивают детские представления о качествах и свойствах предметов («Что изменилось», «Что из чего сделано», «Угадай «Магазин "Ткани"», «Угадай на ощупь», «Угадай на вкус», «Найди такой же предмет» (по цвету, величине, форме);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развивают логическое мышление («Что сначала, что потом», «Времена года», шашки, шахматы, «Сравни по величине») и речь («Слова наоборот », «Синонимы», «Придумывание стихов»).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он для презентации в ДОУ - 6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79" y="0"/>
            <a:ext cx="9194179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737901"/>
            <a:ext cx="792088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Вашему вниманию мы предлагаем игры, которые наиболее часто используют в процессе подготовки ребенка к школе: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 ним относятся  игры «Больница», «Дочки-матери» и тому подобные. Такие игры отражают действительность и позволяют детям копировать взаимоотношения между людьми во взрослом мире. Ребенок же берет на себя какую-то роль какого-то взрослого, начинает действовать, отчасти копируя увиденное поведение, отчасти добавляя что-то свое. Такие игры развивают самостоятельность, являются первым опытом «взрослой жизни» ребенка.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 Разгадывание кроссвордов, загадок и ребусов.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Такие игры помогают развивать у ребенка логические мышления, познавательные способности и, опять же, учат применять полученные знания на практике.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3. Игры-соревнования.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Психологи считают, что именно в играх-соревнованиях у детей развивается стремление к успеху и возможности стать первым.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4. Конструкторская игра.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Такой вид игры больше подходит для детей старшего дошкольного возраста, когда моторика у них уже хорошо развита, и они уже могут что-то сконструировать. С помощью различных конструкторов и сборных моделей у детей формируются элементарные трудовые умения и навыки. В результате конструирования у ребенка развивается воображение и образное мышление, он учится планировать свои действия в определенной последовательности.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он для презентации в ДОУ - 6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79" y="0"/>
            <a:ext cx="919417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764704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Пример игры: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«Четвертый лишний»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Эту игру можно проводить в нескольких вариантах: </a:t>
            </a:r>
          </a:p>
          <a:p>
            <a:pPr marL="457200" indent="-457200" algn="just">
              <a:buAutoNum type="arabicParenR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картинками: взрослый выкладывает 4 картинки с изображением предметов и говорит ребенку: «Здесь три картинки подходят друг к другу, а одна не походит к ним. Покажи ее. Почему она лишняя? Например, ворона, воробей, синица, кошка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лишняя, т.к. это животное, а остальные - птицы). </a:t>
            </a:r>
          </a:p>
          <a:p>
            <a:pPr marL="457200" indent="-457200" algn="just">
              <a:buAutoNum type="arabicParenR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окружающими предметами: взрослый обращает внимание ребенка на любые предметы дома или на улице и спрашивает, что лишнее и почему. Например, шкаф, стол, чайник, кресло. </a:t>
            </a:r>
          </a:p>
          <a:p>
            <a:pPr marL="457200" indent="-457200" algn="just">
              <a:buAutoNum type="arabicParenR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 словами: взрослый называет четыре слова и спрашивает у ребенка, какое слово лишнее и почему.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он для презентации в ДОУ - 6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79" y="0"/>
            <a:ext cx="9194179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417108"/>
            <a:ext cx="79208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 организовать игру: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Никогда не отказывайтесь поиграть с ребенком, даже если Вам некогда. Обязательно находите (лучше заранее) время для совместной игры.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Подбирайте игры не слишком трудные, но и не слишком легкие, так как интерес падает в том и в другом случае.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Подробно объясняйте правила игры. Будьте объективны в оценке игрового результата. Поддерживайте ребенка, если игра «не клеится», хвалите за честное стремление к победе.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Придумывайте новые игры вместе с ребенком. Дайте ему возможность самому придумывать разные варианты одной игры.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Занимаясь дома с ребенком, почаще берите себе роль ученика, а не учителя. Превратитесь в непонимающего первоклашку и задавайте ребенку различные вопросы («Почему?», «Зачем?»)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Спокойно, без раздражения относитесь к затруднениям и неудачам ребенка. Не ругайте, не стыдите ребенка за неудачи.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он для презентации в ДОУ - 6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17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Подготовка ребенка к школе – это важная и серьезная задача  и веселые игры помогут сделать ее более приятной и легкой.  Старайтесь почаще играть с будущим  первоклассником, и на свои первые в жизни уроки он пойдет с удовольствием! Всегда помните, что важно не количеств</a:t>
            </a:r>
            <a:r>
              <a:rPr lang="ru-RU" dirty="0"/>
              <a:t>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времени, проведенное с ребенком, а качество общения!</a:t>
            </a:r>
          </a:p>
        </p:txBody>
      </p:sp>
      <p:pic>
        <p:nvPicPr>
          <p:cNvPr id="31748" name="Picture 4" descr="Консультация для родителей «Занимательная прогулка с ребенком –  дошкольником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9" y="2996951"/>
            <a:ext cx="4342864" cy="2957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1065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48</cp:revision>
  <dcterms:created xsi:type="dcterms:W3CDTF">2022-10-16T08:42:39Z</dcterms:created>
  <dcterms:modified xsi:type="dcterms:W3CDTF">2023-04-16T05:42:30Z</dcterms:modified>
</cp:coreProperties>
</file>