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318" r:id="rId2"/>
    <p:sldId id="278" r:id="rId3"/>
    <p:sldId id="282" r:id="rId4"/>
    <p:sldId id="313" r:id="rId5"/>
    <p:sldId id="323" r:id="rId6"/>
    <p:sldId id="325" r:id="rId7"/>
    <p:sldId id="324" r:id="rId8"/>
    <p:sldId id="326" r:id="rId9"/>
    <p:sldId id="327" r:id="rId10"/>
    <p:sldId id="329" r:id="rId11"/>
    <p:sldId id="328" r:id="rId12"/>
    <p:sldId id="330" r:id="rId13"/>
    <p:sldId id="331" r:id="rId14"/>
    <p:sldId id="332" r:id="rId15"/>
    <p:sldId id="333" r:id="rId16"/>
    <p:sldId id="334" r:id="rId17"/>
    <p:sldId id="335" r:id="rId18"/>
    <p:sldId id="33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D6F"/>
    <a:srgbClr val="F89F56"/>
    <a:srgbClr val="F2FD8B"/>
    <a:srgbClr val="F9AB6B"/>
    <a:srgbClr val="F9B883"/>
    <a:srgbClr val="F79443"/>
    <a:srgbClr val="F9B277"/>
    <a:srgbClr val="FABD8A"/>
    <a:srgbClr val="FF9F9F"/>
    <a:srgbClr val="78E87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8566" autoAdjust="0"/>
  </p:normalViewPr>
  <p:slideViewPr>
    <p:cSldViewPr>
      <p:cViewPr>
        <p:scale>
          <a:sx n="70" d="100"/>
          <a:sy n="70" d="100"/>
        </p:scale>
        <p:origin x="-139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6CCA5-521B-4297-A480-2B7B802BF4CE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251520" y="260648"/>
            <a:ext cx="8640960" cy="1008112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C00000"/>
              </a:solidFill>
              <a:latin typeface="+mj-lt"/>
            </a:endParaRPr>
          </a:p>
          <a:p>
            <a:pPr algn="ctr"/>
            <a:r>
              <a:rPr lang="ru-RU" sz="2400" b="1" u="sng" dirty="0" smtClean="0">
                <a:solidFill>
                  <a:srgbClr val="002060"/>
                </a:solidFill>
                <a:latin typeface="+mj-lt"/>
              </a:rPr>
              <a:t>МАСТЕР-КЛАСС</a:t>
            </a:r>
          </a:p>
          <a:p>
            <a:pPr algn="ctr"/>
            <a:r>
              <a:rPr lang="ru-RU" sz="2200" b="1" u="sng" dirty="0" smtClean="0">
                <a:solidFill>
                  <a:srgbClr val="002060"/>
                </a:solidFill>
              </a:rPr>
              <a:t>ПОДСТАВКА </a:t>
            </a:r>
            <a:r>
              <a:rPr lang="ru-RU" sz="2200" b="1" u="sng" dirty="0" smtClean="0">
                <a:solidFill>
                  <a:srgbClr val="002060"/>
                </a:solidFill>
              </a:rPr>
              <a:t>ПОД КАНЦЕЛЯРСКИЕ ПРИНАДЛЕЖНОСТИ «КОТЕНОК»</a:t>
            </a:r>
            <a:endParaRPr lang="ru-RU" sz="20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endParaRPr lang="ru-RU" sz="2200" b="1" u="sng" dirty="0">
              <a:solidFill>
                <a:srgbClr val="C0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1520" y="6021288"/>
            <a:ext cx="8640960" cy="648072"/>
          </a:xfrm>
          <a:prstGeom prst="roundRect">
            <a:avLst/>
          </a:prstGeom>
          <a:solidFill>
            <a:srgbClr val="EFF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Разработал: воспитатель, высшей квалификационной категории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 Макарова Светлана Валериевна </a:t>
            </a:r>
            <a:endParaRPr lang="ru-RU" sz="1600" b="1" dirty="0" smtClean="0">
              <a:solidFill>
                <a:srgbClr val="C0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63688" y="2420888"/>
            <a:ext cx="5760640" cy="3456384"/>
          </a:xfrm>
          <a:prstGeom prst="roundRect">
            <a:avLst/>
          </a:prstGeom>
          <a:solidFill>
            <a:srgbClr val="EFFD6F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1412776"/>
            <a:ext cx="8640960" cy="864096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srgbClr val="002060"/>
                </a:solidFill>
                <a:cs typeface="Arial" pitchFamily="34" charset="0"/>
              </a:rPr>
              <a:t>ЦЕЛЬ: познакомить детей (6-7лет) с нетрадиционным материалом – втулка от бумаги, с ее свойствами, а также с доступными видами ее художественной обработки.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1026" name="Picture 2" descr="C:\Users\Мвидео\Desktop\Новая папка (5)\Новая папка (5)\IMG_20221006_231838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1835696" y="2492896"/>
            <a:ext cx="5616624" cy="3312368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251520" y="1268760"/>
            <a:ext cx="8640960" cy="5328592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260648"/>
            <a:ext cx="7992888" cy="864096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</a:rPr>
              <a:t>Берем картон оранжевого цвета, простой карандаш и рисуем на нем одну лапу</a:t>
            </a:r>
          </a:p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</a:rPr>
              <a:t>(овальной формы), как показано на картинке.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1520" y="260648"/>
            <a:ext cx="504056" cy="864096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8.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9218" name="Picture 2" descr="C:\Users\Мвидео\Desktop\Новая папка (5)\Новая папка (5)\IMG_20221006_224727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l="-552" r="2855"/>
          <a:stretch>
            <a:fillRect/>
          </a:stretch>
        </p:blipFill>
        <p:spPr bwMode="auto">
          <a:xfrm>
            <a:off x="323528" y="1412776"/>
            <a:ext cx="8424936" cy="4995555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251520" y="1268760"/>
            <a:ext cx="8640960" cy="5328592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260648"/>
            <a:ext cx="7992888" cy="864096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endParaRPr lang="ru-RU" sz="1600" b="1" dirty="0" smtClean="0">
              <a:solidFill>
                <a:srgbClr val="002060"/>
              </a:solidFill>
            </a:endParaRPr>
          </a:p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</a:rPr>
              <a:t>Складываем картон пополам.  Берем ножницы и вырезаем получившуюся заготовку</a:t>
            </a:r>
          </a:p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</a:rPr>
              <a:t>по контуру, как показано на картинке. Основа для лап котенка готова.</a:t>
            </a:r>
          </a:p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1520" y="260648"/>
            <a:ext cx="504056" cy="864096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9.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9219" name="Picture 3" descr="C:\Users\Мвидео\Desktop\Новая папка (5)\Новая папка (5)\IMG_20221006_224921.jpg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 l="3393" r="4130"/>
          <a:stretch>
            <a:fillRect/>
          </a:stretch>
        </p:blipFill>
        <p:spPr bwMode="auto">
          <a:xfrm>
            <a:off x="395536" y="1412776"/>
            <a:ext cx="8352928" cy="5040559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251520" y="1268760"/>
            <a:ext cx="8640960" cy="5328592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1600" y="260648"/>
            <a:ext cx="7920880" cy="864096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</a:rPr>
              <a:t>Берем  карандаш, фломастер и рисуем на лапках пальчики, как показано на</a:t>
            </a:r>
          </a:p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</a:rPr>
              <a:t>картинке. Лапки котенка готовы.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1520" y="260648"/>
            <a:ext cx="576064" cy="864096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10.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" name="Picture 4" descr="C:\Users\Мвидео\Desktop\Новая папка (5)\Новая папка (5)\IMG_20221006_225000.jpg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 l="6431" r="314"/>
          <a:stretch>
            <a:fillRect/>
          </a:stretch>
        </p:blipFill>
        <p:spPr bwMode="auto">
          <a:xfrm>
            <a:off x="395536" y="1412776"/>
            <a:ext cx="8352928" cy="5040560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251520" y="1268760"/>
            <a:ext cx="8640960" cy="5328592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1600" y="260648"/>
            <a:ext cx="7920880" cy="864096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</a:rPr>
              <a:t>Берем картон оранжевого цвета, простой карандаш и рисуем на нем хвост, как</a:t>
            </a:r>
          </a:p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</a:rPr>
              <a:t>показано на картинке. 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1520" y="260648"/>
            <a:ext cx="576064" cy="864096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11.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42" name="Picture 2" descr="C:\Users\Мвидео\Desktop\Новая папка (5)\Новая папка (5)\IMG_20221006_225234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l="-849" r="3272"/>
          <a:stretch>
            <a:fillRect/>
          </a:stretch>
        </p:blipFill>
        <p:spPr bwMode="auto">
          <a:xfrm>
            <a:off x="323528" y="1412776"/>
            <a:ext cx="8424936" cy="4995556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51520" y="1268760"/>
            <a:ext cx="8640960" cy="5328592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1600" y="260648"/>
            <a:ext cx="7920880" cy="864096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</a:rPr>
              <a:t>Берем ножницы и вырезаем получившуюся заготовку по контуру, как показано на</a:t>
            </a:r>
          </a:p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</a:rPr>
              <a:t>картинке. Основа для хвоста котенка готова.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1520" y="260648"/>
            <a:ext cx="576064" cy="864096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12.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43" name="Picture 3" descr="C:\Users\Мвидео\Desktop\Новая папка (5)\Новая папка (5)\IMG_20221006_225336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l="1353" r="-850"/>
          <a:stretch>
            <a:fillRect/>
          </a:stretch>
        </p:blipFill>
        <p:spPr bwMode="auto">
          <a:xfrm>
            <a:off x="395536" y="1412776"/>
            <a:ext cx="8424936" cy="5040560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51520" y="1268760"/>
            <a:ext cx="8640960" cy="5328592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1600" y="260648"/>
            <a:ext cx="7920880" cy="864096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endParaRPr lang="ru-RU" sz="1600" b="1" dirty="0" smtClean="0">
              <a:solidFill>
                <a:srgbClr val="002060"/>
              </a:solidFill>
            </a:endParaRPr>
          </a:p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</a:rPr>
              <a:t>Берем карандаши и рисуем на хвосте детали - полоски, как показано на картинке.</a:t>
            </a:r>
          </a:p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</a:rPr>
              <a:t>Хвост котенка готов. </a:t>
            </a:r>
          </a:p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1520" y="260648"/>
            <a:ext cx="576064" cy="864096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13.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1266" name="Picture 2" descr="C:\Users\Мвидео\Desktop\Новая папка (5)\Новая папка (5)\IMG_20221006_225826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r="6745"/>
          <a:stretch>
            <a:fillRect/>
          </a:stretch>
        </p:blipFill>
        <p:spPr bwMode="auto">
          <a:xfrm>
            <a:off x="395536" y="1412776"/>
            <a:ext cx="8352929" cy="5040560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2483768" y="4221088"/>
            <a:ext cx="4104456" cy="2448272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8024" y="1628800"/>
            <a:ext cx="4104456" cy="2448272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1628800"/>
            <a:ext cx="4104456" cy="2448272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1600" y="260648"/>
            <a:ext cx="7920880" cy="1152128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</a:rPr>
              <a:t>Берем втулки от бумаги, промазываем их основание и одну сторону клеем.</a:t>
            </a:r>
          </a:p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</a:rPr>
              <a:t>Приклеиваем втулки к основанию и склеиваем их между собой, как показано на</a:t>
            </a:r>
          </a:p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</a:rPr>
              <a:t>картинке. Приклеиваем на первую втулку: сверху - голову, снизу - лапку, а на</a:t>
            </a:r>
          </a:p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</a:rPr>
              <a:t>последнюю втулку: по центру - хвост, снизу - лапку. Даем заготовке высохнуть.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1520" y="260648"/>
            <a:ext cx="576064" cy="1152128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14.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2290" name="Picture 2" descr="C:\Users\Мвидео\Desktop\Новая папка (5)\Новая папка (5)\IMG_20221006_231129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395536" y="1772817"/>
            <a:ext cx="3838753" cy="2160240"/>
          </a:xfrm>
          <a:prstGeom prst="roundRect">
            <a:avLst/>
          </a:prstGeom>
          <a:noFill/>
        </p:spPr>
      </p:pic>
      <p:pic>
        <p:nvPicPr>
          <p:cNvPr id="12291" name="Picture 3" descr="C:\Users\Мвидео\Desktop\Новая папка (5)\Новая папка (5)\IMG_20221006_231253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4932040" y="1772816"/>
            <a:ext cx="3888432" cy="2188196"/>
          </a:xfrm>
          <a:prstGeom prst="roundRect">
            <a:avLst/>
          </a:prstGeom>
          <a:noFill/>
        </p:spPr>
      </p:pic>
      <p:pic>
        <p:nvPicPr>
          <p:cNvPr id="12292" name="Picture 4" descr="C:\Users\Мвидео\Desktop\Новая папка (5)\Новая папка (5)\IMG_20221006_231633.jp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 l="3871" t="2014"/>
          <a:stretch>
            <a:fillRect/>
          </a:stretch>
        </p:blipFill>
        <p:spPr bwMode="auto">
          <a:xfrm>
            <a:off x="2627784" y="4365104"/>
            <a:ext cx="3816424" cy="2189161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611560" y="1988840"/>
            <a:ext cx="7992888" cy="4608512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260648"/>
            <a:ext cx="8712968" cy="648072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ru-RU" sz="1600" b="1" dirty="0" smtClean="0">
                <a:solidFill>
                  <a:srgbClr val="002060"/>
                </a:solidFill>
              </a:rPr>
              <a:t>Подставка по канцелярские принадлежности готова!</a:t>
            </a:r>
          </a:p>
        </p:txBody>
      </p:sp>
      <p:pic>
        <p:nvPicPr>
          <p:cNvPr id="13314" name="Picture 2" descr="C:\Users\Мвидео\Desktop\Новая папка (5)\Новая папка (5)\IMG_20221006_231838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755576" y="2132856"/>
            <a:ext cx="7677509" cy="4320480"/>
          </a:xfrm>
          <a:prstGeom prst="round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179512" y="980728"/>
            <a:ext cx="8712968" cy="792088"/>
          </a:xfrm>
          <a:prstGeom prst="roundRect">
            <a:avLst/>
          </a:prstGeom>
          <a:solidFill>
            <a:srgbClr val="EFF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endParaRPr lang="ru-RU" sz="1600" b="1" dirty="0" smtClean="0">
              <a:solidFill>
                <a:srgbClr val="002060"/>
              </a:solidFill>
            </a:endParaRPr>
          </a:p>
          <a:p>
            <a:pPr marL="342900" indent="-342900" algn="ctr"/>
            <a:endParaRPr lang="ru-RU" sz="1600" b="1" dirty="0" smtClean="0">
              <a:solidFill>
                <a:srgbClr val="002060"/>
              </a:solidFill>
            </a:endParaRPr>
          </a:p>
          <a:p>
            <a:pPr marL="342900" indent="-342900" algn="ctr"/>
            <a:r>
              <a:rPr lang="ru-RU" sz="1600" b="1" dirty="0" smtClean="0">
                <a:solidFill>
                  <a:srgbClr val="002060"/>
                </a:solidFill>
              </a:rPr>
              <a:t>Подставка под канцелярские принадлежности «Котенок» поможет соблюдать порядок на рабочем месте и станет оригинальным подарком к празднику.</a:t>
            </a:r>
          </a:p>
          <a:p>
            <a:pPr marL="342900" indent="-342900" algn="ctr"/>
            <a:endParaRPr lang="ru-RU" sz="1600" b="1" dirty="0" smtClean="0">
              <a:solidFill>
                <a:srgbClr val="002060"/>
              </a:solidFill>
            </a:endParaRPr>
          </a:p>
          <a:p>
            <a:pPr marL="342900" indent="-342900" algn="ctr"/>
            <a:r>
              <a:rPr lang="ru-RU" sz="1600" b="1" dirty="0" smtClean="0">
                <a:solidFill>
                  <a:srgbClr val="00206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251520" y="260648"/>
            <a:ext cx="8640960" cy="1008112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C00000"/>
              </a:solidFill>
              <a:latin typeface="+mj-lt"/>
            </a:endParaRPr>
          </a:p>
          <a:p>
            <a:pPr algn="ctr"/>
            <a:r>
              <a:rPr lang="ru-RU" sz="2400" b="1" u="sng" dirty="0" smtClean="0">
                <a:solidFill>
                  <a:srgbClr val="002060"/>
                </a:solidFill>
                <a:latin typeface="+mj-lt"/>
              </a:rPr>
              <a:t>МАСТЕР-КЛАСС</a:t>
            </a:r>
          </a:p>
          <a:p>
            <a:pPr algn="ctr"/>
            <a:r>
              <a:rPr lang="ru-RU" sz="2200" b="1" u="sng" dirty="0" smtClean="0">
                <a:solidFill>
                  <a:srgbClr val="002060"/>
                </a:solidFill>
              </a:rPr>
              <a:t>ПОДСТАВКА </a:t>
            </a:r>
            <a:r>
              <a:rPr lang="ru-RU" sz="2200" b="1" u="sng" dirty="0" smtClean="0">
                <a:solidFill>
                  <a:srgbClr val="002060"/>
                </a:solidFill>
              </a:rPr>
              <a:t>ПОД КАНЦЕЛЯРСКИЕ ПРИНАДЛЕЖНОСТИ «КОТЕНОК»</a:t>
            </a:r>
            <a:endParaRPr lang="ru-RU" sz="20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endParaRPr lang="ru-RU" sz="2200" b="1" u="sng" dirty="0">
              <a:solidFill>
                <a:srgbClr val="C0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1520" y="6021288"/>
            <a:ext cx="8640960" cy="648072"/>
          </a:xfrm>
          <a:prstGeom prst="roundRect">
            <a:avLst/>
          </a:prstGeom>
          <a:solidFill>
            <a:srgbClr val="EFF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Разработал: воспитатель, высшей квалификационной категории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 Макарова Светлана Валериевна </a:t>
            </a:r>
            <a:endParaRPr lang="ru-RU" sz="1600" b="1" dirty="0" smtClean="0">
              <a:solidFill>
                <a:srgbClr val="C0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63688" y="2420888"/>
            <a:ext cx="5760640" cy="3456384"/>
          </a:xfrm>
          <a:prstGeom prst="roundRect">
            <a:avLst/>
          </a:prstGeom>
          <a:solidFill>
            <a:srgbClr val="EFFD6F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1412776"/>
            <a:ext cx="8640960" cy="864096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srgbClr val="002060"/>
                </a:solidFill>
                <a:cs typeface="Arial" pitchFamily="34" charset="0"/>
              </a:rPr>
              <a:t>ЦЕЛЬ: познакомить детей (6-7лет) с нетрадиционным материалом – втулка от бумаги, с ее свойствами, а также с доступными видами ее художественной обработки.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1026" name="Picture 2" descr="C:\Users\Мвидео\Desktop\Новая папка (5)\Новая папка (5)\IMG_20221006_231838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1835696" y="2492896"/>
            <a:ext cx="5616624" cy="3312368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7524328" y="908720"/>
            <a:ext cx="144016" cy="1512168"/>
          </a:xfrm>
          <a:prstGeom prst="rect">
            <a:avLst/>
          </a:prstGeom>
          <a:solidFill>
            <a:srgbClr val="EFF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499992" y="908720"/>
            <a:ext cx="144016" cy="1584176"/>
          </a:xfrm>
          <a:prstGeom prst="rect">
            <a:avLst/>
          </a:prstGeom>
          <a:solidFill>
            <a:srgbClr val="EFF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75656" y="908720"/>
            <a:ext cx="144016" cy="5544616"/>
          </a:xfrm>
          <a:prstGeom prst="rect">
            <a:avLst/>
          </a:prstGeom>
          <a:solidFill>
            <a:srgbClr val="EFF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75856" y="2708920"/>
            <a:ext cx="5544616" cy="3960440"/>
          </a:xfrm>
          <a:prstGeom prst="roundRect">
            <a:avLst/>
          </a:prstGeom>
          <a:solidFill>
            <a:srgbClr val="EFF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1520" y="2708920"/>
            <a:ext cx="2664296" cy="576064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НОЖНИЦЫ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03848" y="1124744"/>
            <a:ext cx="2736304" cy="576064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КАРТОН (цветной)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51520" y="188640"/>
            <a:ext cx="8640960" cy="720080"/>
          </a:xfrm>
          <a:prstGeom prst="roundRect">
            <a:avLst/>
          </a:prstGeom>
          <a:solidFill>
            <a:srgbClr val="EFF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2800" b="1" dirty="0" smtClean="0">
              <a:solidFill>
                <a:schemeClr val="bg2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ОБОРУДОВАНИЕ:</a:t>
            </a:r>
          </a:p>
          <a:p>
            <a:pPr algn="ctr">
              <a:lnSpc>
                <a:spcPct val="150000"/>
              </a:lnSpc>
            </a:pPr>
            <a:endParaRPr lang="ru-RU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1520" y="1124744"/>
            <a:ext cx="2664296" cy="576064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ВТУЛКИ ОТ БУМАГИ (3 шт.)</a:t>
            </a:r>
          </a:p>
          <a:p>
            <a:pPr algn="ctr"/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51520" y="4293096"/>
            <a:ext cx="2736304" cy="576064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КАРАНДАШИ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(цветные, простой) </a:t>
            </a:r>
          </a:p>
          <a:p>
            <a:pPr algn="ctr"/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1520" y="1916832"/>
            <a:ext cx="2664296" cy="576064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КРАСКА «ГУАШЬ»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228184" y="1916832"/>
            <a:ext cx="2664296" cy="576064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БАНОЧКА  С ВОДОЙ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203848" y="1916832"/>
            <a:ext cx="2736304" cy="576064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КИСТИ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(толстая, тонкая) 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156176" y="1124744"/>
            <a:ext cx="2736304" cy="576064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КАРТОН (плотный)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51520" y="3501008"/>
            <a:ext cx="2736304" cy="576064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КЛЕЙ ПВА</a:t>
            </a:r>
          </a:p>
          <a:p>
            <a:pPr algn="ctr"/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51520" y="5085184"/>
            <a:ext cx="2736304" cy="576064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ФЛОМАСТЕРЫ</a:t>
            </a:r>
          </a:p>
          <a:p>
            <a:pPr algn="ctr"/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51520" y="5877272"/>
            <a:ext cx="2736304" cy="576064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КРЫШКА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(в размер головы котенка)</a:t>
            </a:r>
          </a:p>
          <a:p>
            <a:pPr algn="ctr"/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2051" name="Picture 3" descr="C:\Users\Мвидео\Desktop\Новая папка (5)\Новая папка (5)\IMG_20221006_234107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l="6683" r="11155"/>
          <a:stretch>
            <a:fillRect/>
          </a:stretch>
        </p:blipFill>
        <p:spPr bwMode="auto">
          <a:xfrm>
            <a:off x="3419872" y="2852936"/>
            <a:ext cx="5256584" cy="3672408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644008" y="3140968"/>
            <a:ext cx="4248472" cy="2520280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1520" y="2636912"/>
            <a:ext cx="4248472" cy="2520280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1052736"/>
            <a:ext cx="7992888" cy="1440160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</a:rPr>
              <a:t>Берем три втулки от бумаги и выставляем их в ряд на плотном картоне, как показано</a:t>
            </a:r>
          </a:p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</a:rPr>
              <a:t>на картинке. Получаем размер туловища котенка. Берем простой карандаш и</a:t>
            </a:r>
          </a:p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</a:rPr>
              <a:t>отмечаем размер основания подставки (основание должно  немного выходить за</a:t>
            </a:r>
          </a:p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</a:rPr>
              <a:t>пределы втулок ). Затем берем ножницы и вырезаем основание подставки по</a:t>
            </a:r>
          </a:p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</a:rPr>
              <a:t>контуру.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1052736"/>
            <a:ext cx="504056" cy="1440160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1.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1520" y="188640"/>
            <a:ext cx="8640960" cy="720080"/>
          </a:xfrm>
          <a:prstGeom prst="roundRect">
            <a:avLst/>
          </a:prstGeom>
          <a:solidFill>
            <a:srgbClr val="EFF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2800" b="1" dirty="0" smtClean="0">
              <a:solidFill>
                <a:schemeClr val="bg2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ЭТАПЫ ВЫПОЛНЕНИЯ:</a:t>
            </a:r>
          </a:p>
          <a:p>
            <a:pPr algn="ctr">
              <a:lnSpc>
                <a:spcPct val="150000"/>
              </a:lnSpc>
            </a:pPr>
            <a:endParaRPr lang="ru-RU" sz="28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074" name="Picture 2" descr="C:\Users\Мвидео\Desktop\Новая папка (5)\Новая папка (5)\IMG_20221006_230519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4788024" y="3284984"/>
            <a:ext cx="3924895" cy="2250389"/>
          </a:xfrm>
          <a:prstGeom prst="roundRect">
            <a:avLst/>
          </a:prstGeom>
          <a:noFill/>
        </p:spPr>
      </p:pic>
      <p:pic>
        <p:nvPicPr>
          <p:cNvPr id="3075" name="Picture 3" descr="C:\Users\Мвидео\Desktop\Новая папка (5)\Новая папка (5)\IMG_20221006_230402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 l="3630" t="3226"/>
          <a:stretch>
            <a:fillRect/>
          </a:stretch>
        </p:blipFill>
        <p:spPr bwMode="auto">
          <a:xfrm>
            <a:off x="395536" y="2780928"/>
            <a:ext cx="3943638" cy="2232248"/>
          </a:xfrm>
          <a:prstGeom prst="roundRect">
            <a:avLst/>
          </a:prstGeom>
          <a:noFill/>
        </p:spPr>
      </p:pic>
      <p:sp>
        <p:nvSpPr>
          <p:cNvPr id="14" name="Скругленный прямоугольник 13"/>
          <p:cNvSpPr/>
          <p:nvPr/>
        </p:nvSpPr>
        <p:spPr>
          <a:xfrm>
            <a:off x="251520" y="5805264"/>
            <a:ext cx="8640960" cy="864096"/>
          </a:xfrm>
          <a:prstGeom prst="roundRect">
            <a:avLst/>
          </a:prstGeom>
          <a:solidFill>
            <a:srgbClr val="FF9F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ru-RU" sz="1600" b="1" dirty="0" smtClean="0">
                <a:solidFill>
                  <a:srgbClr val="FF0000"/>
                </a:solidFill>
              </a:rPr>
              <a:t>!!!  Чтобы вырезать основание подставки необходимо прибегнуть к помощи взрослых и соблюдать правила безопасности при работе с режущими  предметами !!!</a:t>
            </a:r>
            <a:endParaRPr lang="ru-RU" sz="1600" b="1" dirty="0" smtClean="0">
              <a:solidFill>
                <a:srgbClr val="002060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115616" y="3789040"/>
            <a:ext cx="151216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627784" y="3284984"/>
            <a:ext cx="0" cy="5040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4644008" y="3717032"/>
            <a:ext cx="4248472" cy="2880320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1520" y="1916832"/>
            <a:ext cx="4248472" cy="2880320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260648"/>
            <a:ext cx="7992888" cy="1440160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</a:rPr>
              <a:t>Берем  втулки от бумаги, кисть (толстую) и краску желтого и красного цвета (в</a:t>
            </a:r>
          </a:p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</a:rPr>
              <a:t>крышке смешиваем желтую и красную краску для получения оранжевого цвета).</a:t>
            </a:r>
          </a:p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</a:rPr>
              <a:t>Закрашиваем оранжевым цветом втулки от бумаги с внешней  стороны (чтобы</a:t>
            </a:r>
          </a:p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</a:rPr>
              <a:t>краска после высыхания не пачкала руки нужно добавить в краску немного клея</a:t>
            </a:r>
          </a:p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</a:rPr>
              <a:t>ПВА). Даем заготовкам высохнуть.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260648"/>
            <a:ext cx="504056" cy="1440160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2.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Мвидео\Desktop\Новая папка (5)\Новая папка (5)\IMG_20221006_222228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l="7379" r="5544"/>
          <a:stretch>
            <a:fillRect/>
          </a:stretch>
        </p:blipFill>
        <p:spPr bwMode="auto">
          <a:xfrm>
            <a:off x="4788024" y="3861049"/>
            <a:ext cx="3979393" cy="2601612"/>
          </a:xfrm>
          <a:prstGeom prst="roundRect">
            <a:avLst/>
          </a:prstGeom>
          <a:noFill/>
        </p:spPr>
      </p:pic>
      <p:pic>
        <p:nvPicPr>
          <p:cNvPr id="4099" name="Picture 3" descr="C:\Users\Мвидео\Desktop\Новая папка (5)\Новая папка (5)\IMG_20221006_221614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 l="6946" r="7711"/>
          <a:stretch>
            <a:fillRect/>
          </a:stretch>
        </p:blipFill>
        <p:spPr bwMode="auto">
          <a:xfrm>
            <a:off x="395536" y="2060848"/>
            <a:ext cx="3960440" cy="2611492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251520" y="1268760"/>
            <a:ext cx="8640960" cy="5328592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260648"/>
            <a:ext cx="7992888" cy="864096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</a:rPr>
              <a:t>Берем  основание подставки и краску зеленого цвета. Закрашиваем основание</a:t>
            </a:r>
          </a:p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</a:rPr>
              <a:t>подставки с одной стороны. Даем заготовке высохнуть.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260648"/>
            <a:ext cx="504056" cy="864096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3.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C:\Users\Мвидео\Desktop\Новая папка (5)\Новая папка (5)\IMG_20221006_230744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b="1094"/>
          <a:stretch>
            <a:fillRect/>
          </a:stretch>
        </p:blipFill>
        <p:spPr bwMode="auto">
          <a:xfrm rot="16200000">
            <a:off x="2051720" y="-243408"/>
            <a:ext cx="5040560" cy="8352928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251520" y="1340768"/>
            <a:ext cx="8640960" cy="5256584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260648"/>
            <a:ext cx="7992888" cy="864096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</a:rPr>
              <a:t>Берем картон оранжевого цвета, простой карандаш и крышку (в размер головы</a:t>
            </a:r>
          </a:p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</a:rPr>
              <a:t>котенка). Обводим крышку по конуру, как показано на картинке. Основа для головы</a:t>
            </a:r>
          </a:p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</a:rPr>
              <a:t>котенка готова.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260648"/>
            <a:ext cx="504056" cy="864096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4.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146" name="Picture 2" descr="C:\Users\Мвидео\Desktop\Новая папка (5)\Новая папка (5)\IMG_20221006_222711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l="2144" r="1859"/>
          <a:stretch>
            <a:fillRect/>
          </a:stretch>
        </p:blipFill>
        <p:spPr bwMode="auto">
          <a:xfrm>
            <a:off x="395536" y="1484784"/>
            <a:ext cx="8352928" cy="4968552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251520" y="1268760"/>
            <a:ext cx="8640960" cy="5328592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260648"/>
            <a:ext cx="7992888" cy="864096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endParaRPr lang="ru-RU" sz="1600" b="1" dirty="0" smtClean="0">
              <a:solidFill>
                <a:srgbClr val="002060"/>
              </a:solidFill>
            </a:endParaRPr>
          </a:p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</a:rPr>
              <a:t>Берем простой карандаш и рисуем на голове уши (треугольной формы), как показано</a:t>
            </a:r>
          </a:p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</a:rPr>
              <a:t>на картинке.</a:t>
            </a:r>
          </a:p>
          <a:p>
            <a:pPr marL="342900" indent="-342900"/>
            <a:endParaRPr lang="ru-RU" sz="1600" b="1" dirty="0" smtClean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260648"/>
            <a:ext cx="504056" cy="864096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5.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147" name="Picture 3" descr="C:\Users\Мвидео\Desktop\Новая папка (5)\Новая папка (5)\IMG_20221006_222807.jpg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 b="5989"/>
          <a:stretch>
            <a:fillRect/>
          </a:stretch>
        </p:blipFill>
        <p:spPr bwMode="auto">
          <a:xfrm rot="16200000">
            <a:off x="2072014" y="-263702"/>
            <a:ext cx="4999973" cy="8352930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899592" y="260648"/>
            <a:ext cx="7992888" cy="864096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endParaRPr lang="ru-RU" sz="1600" b="1" dirty="0" smtClean="0">
              <a:solidFill>
                <a:srgbClr val="002060"/>
              </a:solidFill>
            </a:endParaRPr>
          </a:p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</a:rPr>
              <a:t>Берем ножницы и вырезаем заготовку по контуру, как показано на картинке.</a:t>
            </a:r>
          </a:p>
          <a:p>
            <a:pPr marL="342900" indent="-342900"/>
            <a:endParaRPr lang="ru-RU" sz="1600" b="1" dirty="0" smtClean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260648"/>
            <a:ext cx="504056" cy="864096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6.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1268760"/>
            <a:ext cx="8640960" cy="5328592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C:\Users\Мвидео\Desktop\Новая папка (5)\Новая папка (5)\IMG_20221006_222942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l="6443"/>
          <a:stretch>
            <a:fillRect/>
          </a:stretch>
        </p:blipFill>
        <p:spPr bwMode="auto">
          <a:xfrm>
            <a:off x="395536" y="1412776"/>
            <a:ext cx="8364972" cy="5031524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4572000" y="3789040"/>
            <a:ext cx="4320480" cy="2808312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1520" y="1340768"/>
            <a:ext cx="4320480" cy="2808312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260648"/>
            <a:ext cx="7992888" cy="864096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</a:rPr>
              <a:t>Берем  карандаши, фломастеры и рисуем на голове детали: глаза, нос, рот, усы, уши,</a:t>
            </a:r>
          </a:p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</a:rPr>
              <a:t>полоски и т.д., как показано на картинке.  Голова котенка готова.</a:t>
            </a:r>
          </a:p>
        </p:txBody>
      </p:sp>
      <p:pic>
        <p:nvPicPr>
          <p:cNvPr id="8194" name="Picture 2" descr="C:\Users\Мвидео\Desktop\Новая папка (5)\Новая папка (5)\IMG_20221006_223953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l="9077"/>
          <a:stretch>
            <a:fillRect/>
          </a:stretch>
        </p:blipFill>
        <p:spPr bwMode="auto">
          <a:xfrm>
            <a:off x="395536" y="1484783"/>
            <a:ext cx="4032448" cy="2495770"/>
          </a:xfrm>
          <a:prstGeom prst="roundRect">
            <a:avLst/>
          </a:prstGeom>
          <a:noFill/>
        </p:spPr>
      </p:pic>
      <p:pic>
        <p:nvPicPr>
          <p:cNvPr id="8195" name="Picture 3" descr="C:\Users\Мвидео\Desktop\Новая папка (5)\Новая папка (5)\IMG_20221006_224416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 l="6424" r="3198"/>
          <a:stretch>
            <a:fillRect/>
          </a:stretch>
        </p:blipFill>
        <p:spPr bwMode="auto">
          <a:xfrm>
            <a:off x="4716016" y="3960228"/>
            <a:ext cx="4032448" cy="2510824"/>
          </a:xfrm>
          <a:prstGeom prst="roundRect">
            <a:avLst/>
          </a:prstGeom>
          <a:noFill/>
        </p:spPr>
      </p:pic>
      <p:sp>
        <p:nvSpPr>
          <p:cNvPr id="11" name="Скругленный прямоугольник 10"/>
          <p:cNvSpPr/>
          <p:nvPr/>
        </p:nvSpPr>
        <p:spPr>
          <a:xfrm>
            <a:off x="251520" y="260648"/>
            <a:ext cx="504056" cy="864096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7.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6153</TotalTime>
  <Words>623</Words>
  <Application>Microsoft Office PowerPoint</Application>
  <PresentationFormat>Экран (4:3)</PresentationFormat>
  <Paragraphs>98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- КЛАСС МОНОТИПИЯ</dc:title>
  <dc:creator>Мвидео</dc:creator>
  <cp:lastModifiedBy>Мвидео</cp:lastModifiedBy>
  <cp:revision>691</cp:revision>
  <dcterms:created xsi:type="dcterms:W3CDTF">2015-02-17T16:12:33Z</dcterms:created>
  <dcterms:modified xsi:type="dcterms:W3CDTF">2023-10-08T08:33:41Z</dcterms:modified>
</cp:coreProperties>
</file>