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93" r:id="rId4"/>
    <p:sldId id="291" r:id="rId5"/>
    <p:sldId id="294" r:id="rId6"/>
    <p:sldId id="298" r:id="rId7"/>
    <p:sldId id="295" r:id="rId8"/>
    <p:sldId id="300" r:id="rId9"/>
    <p:sldId id="302" r:id="rId10"/>
    <p:sldId id="304" r:id="rId11"/>
    <p:sldId id="286" r:id="rId12"/>
    <p:sldId id="305" r:id="rId13"/>
    <p:sldId id="306" r:id="rId14"/>
    <p:sldId id="309" r:id="rId15"/>
    <p:sldId id="310" r:id="rId16"/>
    <p:sldId id="308" r:id="rId17"/>
    <p:sldId id="311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96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occuu.com/ppsh41.htm" TargetMode="External"/><Relationship Id="rId2" Type="http://schemas.openxmlformats.org/officeDocument/2006/relationships/hyperlink" Target="http://www.opoccuu.com/290411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373" y="1844824"/>
            <a:ext cx="8706691" cy="557075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endParaRPr 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«ОРУЖИЕ ПОБЕДЫ» </a:t>
            </a:r>
          </a:p>
          <a:p>
            <a:pPr algn="ctr"/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Джуфер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9 «В» класса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2 им. М.К.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Курашев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0752" y="5301208"/>
            <a:ext cx="5040560" cy="27699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B3721"/>
                </a:solidFill>
              </a:rPr>
              <a:t>Выработка идей</a:t>
            </a:r>
            <a:endParaRPr lang="ru-RU" b="1" dirty="0">
              <a:solidFill>
                <a:srgbClr val="3B372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72480" y="1535112"/>
            <a:ext cx="4599690" cy="1101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ППШ </a:t>
            </a:r>
            <a:r>
              <a:rPr lang="ru-RU" dirty="0"/>
              <a:t>- 41 ( пистолет-пулемёт Шпагина, СССР) с рожковым магазином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" y="3200501"/>
            <a:ext cx="4376738" cy="190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32112" y="1535112"/>
            <a:ext cx="4745424" cy="11018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ППШ - 41  (пистолет - пулемёт Шпагина, СССР) с круглым магазином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375" y="3396146"/>
            <a:ext cx="4378325" cy="15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1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материала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764704"/>
            <a:ext cx="8915400" cy="5361463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материала, я остановился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древесине - легкость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обработки, доступность материала и наличие инструмента. Лишь некоторые элементы изделия решил изготовить из металла-спусковой крючок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Содержимое 5" descr="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8704" y="2780928"/>
            <a:ext cx="5310352" cy="3240359"/>
          </a:xfrm>
          <a:prstGeom prst="rect">
            <a:avLst/>
          </a:prstGeom>
          <a:gradFill>
            <a:gsLst>
              <a:gs pos="9000">
                <a:schemeClr val="accent1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3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9412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Технологический процесс </a:t>
            </a:r>
            <a:br>
              <a:rPr lang="ru-RU" sz="4000" b="1" dirty="0" smtClean="0"/>
            </a:br>
            <a:r>
              <a:rPr lang="ru-RU" sz="4000" b="1" dirty="0" smtClean="0"/>
              <a:t>изготовления макета ППШ-41</a:t>
            </a: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8" y="1600200"/>
            <a:ext cx="3679329" cy="47091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1600200"/>
            <a:ext cx="3607321" cy="4709120"/>
          </a:xfrm>
        </p:spPr>
      </p:pic>
    </p:spTree>
    <p:extLst>
      <p:ext uri="{BB962C8B-B14F-4D97-AF65-F5344CB8AC3E}">
        <p14:creationId xmlns:p14="http://schemas.microsoft.com/office/powerpoint/2010/main" val="4146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9412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Технологический процесс </a:t>
            </a:r>
            <a:br>
              <a:rPr lang="ru-RU" sz="4000" b="1" dirty="0" smtClean="0"/>
            </a:br>
            <a:r>
              <a:rPr lang="ru-RU" sz="4000" b="1" dirty="0" smtClean="0"/>
              <a:t>изготовления макета ППШ-41</a:t>
            </a: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2" y="1600200"/>
            <a:ext cx="3531840" cy="47091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80" y="1600200"/>
            <a:ext cx="3531840" cy="4709120"/>
          </a:xfrm>
        </p:spPr>
      </p:pic>
    </p:spTree>
    <p:extLst>
      <p:ext uri="{BB962C8B-B14F-4D97-AF65-F5344CB8AC3E}">
        <p14:creationId xmlns:p14="http://schemas.microsoft.com/office/powerpoint/2010/main" val="35710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Затраты на изготовление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176982"/>
              </p:ext>
            </p:extLst>
          </p:nvPr>
        </p:nvGraphicFramePr>
        <p:xfrm>
          <a:off x="1064568" y="1556792"/>
          <a:ext cx="8136904" cy="4392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6449"/>
                <a:gridCol w="2380455"/>
              </a:tblGrid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Материал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Стоимость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Доска (сосна) 200х40мм, длина=1м. 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200 </a:t>
                      </a:r>
                      <a:r>
                        <a:rPr lang="ru-RU" sz="2400" dirty="0" err="1">
                          <a:effectLst/>
                        </a:rPr>
                        <a:t>руб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Морилка 1 бут.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150 </a:t>
                      </a:r>
                      <a:r>
                        <a:rPr lang="ru-RU" sz="2400" dirty="0" err="1">
                          <a:effectLst/>
                        </a:rPr>
                        <a:t>руб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Краска аэрозольная, 1 баллончик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250 </a:t>
                      </a:r>
                      <a:r>
                        <a:rPr lang="ru-RU" sz="2400" dirty="0" err="1">
                          <a:effectLst/>
                        </a:rPr>
                        <a:t>руб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Саморезы</a:t>
                      </a:r>
                      <a:r>
                        <a:rPr lang="ru-RU" sz="2400" dirty="0" smtClean="0">
                          <a:effectLst/>
                        </a:rPr>
                        <a:t>, клей столярный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 </a:t>
                      </a:r>
                      <a:r>
                        <a:rPr lang="ru-RU" sz="2400" dirty="0" err="1">
                          <a:effectLst/>
                        </a:rPr>
                        <a:t>руб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Итого: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610 </a:t>
                      </a:r>
                      <a:r>
                        <a:rPr lang="ru-RU" sz="2400" dirty="0" err="1">
                          <a:effectLst/>
                        </a:rPr>
                        <a:t>руб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5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752527"/>
          </a:xfrm>
        </p:spPr>
        <p:txBody>
          <a:bodyPr>
            <a:normAutofit fontScale="85000" lnSpcReduction="10000"/>
          </a:bodyPr>
          <a:lstStyle/>
          <a:p>
            <a:r>
              <a:rPr lang="be-BY" dirty="0">
                <a:solidFill>
                  <a:srgbClr val="002060"/>
                </a:solidFill>
              </a:rPr>
              <a:t>Всё что я задумывал, всё получилось. Моя цель осуществилась – я изготовил макет автомата ППШ. Я считаю, что макет получился достаточно похожим, т.к. я старался очень точно производить расчёты основных размеров. Все, кому я показывал своё изделие, удивлялись схожести моего автомата с оригиналом.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be-BY" dirty="0">
                <a:solidFill>
                  <a:srgbClr val="002060"/>
                </a:solidFill>
              </a:rPr>
              <a:t>	Полученный макет можно использовать как наглядное пособие на уроках истории при изучении разделов о Великой Отечественной войне, а так же на различных внеурочных мероприятиях, посвященных истории нашей Родины.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1" y="116632"/>
            <a:ext cx="8698706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Рекламный </a:t>
            </a:r>
            <a:r>
              <a:rPr lang="ru-RU" sz="3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проспект изделия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6496" y="1268760"/>
            <a:ext cx="4248472" cy="49796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Автомат ППШ – автомат, который остановил фашистов !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Слава российскому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</a:rPr>
              <a:t>оружию, пусть оно служит на устрашение врагов, но никогда не пригодиться в военных действиях!</a:t>
            </a:r>
          </a:p>
        </p:txBody>
      </p:sp>
      <p:pic>
        <p:nvPicPr>
          <p:cNvPr id="15364" name="Содержимое 4" descr="Изображение 03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9582" y="3356992"/>
            <a:ext cx="4406106" cy="2618953"/>
          </a:xfrm>
        </p:spPr>
      </p:pic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r="23602" b="31842"/>
          <a:stretch>
            <a:fillRect/>
          </a:stretch>
        </p:blipFill>
        <p:spPr bwMode="auto">
          <a:xfrm>
            <a:off x="5332885" y="1124744"/>
            <a:ext cx="3619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2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745680" y="570240"/>
            <a:ext cx="8402160" cy="1053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Памятник оружию</a:t>
            </a:r>
            <a:endParaRPr lang="ru-RU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235" name="Picture 2"/>
          <p:cNvPicPr/>
          <p:nvPr/>
        </p:nvPicPr>
        <p:blipFill>
          <a:blip r:embed="rId2"/>
          <a:stretch/>
        </p:blipFill>
        <p:spPr>
          <a:xfrm>
            <a:off x="742950" y="2276872"/>
            <a:ext cx="4120350" cy="3327248"/>
          </a:xfrm>
          <a:prstGeom prst="rect">
            <a:avLst/>
          </a:prstGeom>
          <a:ln>
            <a:noFill/>
          </a:ln>
        </p:spPr>
      </p:pic>
      <p:pic>
        <p:nvPicPr>
          <p:cNvPr id="236" name="Picture 3"/>
          <p:cNvPicPr/>
          <p:nvPr/>
        </p:nvPicPr>
        <p:blipFill>
          <a:blip r:embed="rId3"/>
          <a:stretch/>
        </p:blipFill>
        <p:spPr>
          <a:xfrm>
            <a:off x="5032170" y="2276872"/>
            <a:ext cx="4120350" cy="3327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66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536" y="764704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творческого проекта 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«Оружие Победы»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пистолета-пулемета Шпагина  (ППШ)».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7,62-мм пистолет-пулемёт образца 1941 года системы Шпагина (ППШ) — пистолет-пулемёт, разработанный советским конструктором Георгием Шпагиным, принятый на вооружение в 1941 году и активно использовавшийся в Великой Отечественной войне, а также во многих вооружённых конфликтах послевоенного времени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Заинтересовался этой темой я во время работы над альбомом «Мой прадед- солдат Победы», который прошел всю войну с этим оружием в руках.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Также на мой выбор повлияла подготовка к празднованию 75-летия Дня Победы.</a:t>
            </a:r>
          </a:p>
          <a:p>
            <a:pPr algn="just"/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прадед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3" y="1600200"/>
            <a:ext cx="3383864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Кожененко</a:t>
            </a:r>
            <a:r>
              <a:rPr lang="ru-RU" dirty="0" smtClean="0"/>
              <a:t> Георгий Дмитриевич 17.04.1921г.р. Младший сержант, награжден орденом красной звезды, медалью за оборону Кавказа, медалью за боевые заслуги.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208578"/>
            <a:ext cx="2990850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24" y="1146665"/>
            <a:ext cx="3000375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9" y="1146665"/>
            <a:ext cx="302895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72027"/>
          </a:xfrm>
        </p:spPr>
        <p:txBody>
          <a:bodyPr/>
          <a:lstStyle/>
          <a:p>
            <a:r>
              <a:rPr lang="ru-RU" dirty="0" smtClean="0"/>
              <a:t>Награждён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5300" y="1146665"/>
            <a:ext cx="8915400" cy="52346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0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476672"/>
            <a:ext cx="9361040" cy="2088232"/>
          </a:xfrm>
        </p:spPr>
        <p:txBody>
          <a:bodyPr>
            <a:noAutofit/>
          </a:bodyPr>
          <a:lstStyle/>
          <a:p>
            <a:r>
              <a:rPr lang="ru-RU" sz="3600" b="1" dirty="0"/>
              <a:t>Цель проекта: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Изготовить </a:t>
            </a:r>
            <a:r>
              <a:rPr lang="ru-RU" sz="3200" b="1" dirty="0"/>
              <a:t>макет оружия второй мировой войны  </a:t>
            </a:r>
            <a:r>
              <a:rPr lang="ru-RU" sz="3200" b="1" dirty="0" smtClean="0"/>
              <a:t>- </a:t>
            </a:r>
            <a:r>
              <a:rPr lang="ru-RU" sz="3200" b="1" dirty="0"/>
              <a:t>пистолет-пулемет Шпагина (</a:t>
            </a:r>
            <a:r>
              <a:rPr lang="ru-RU" sz="3200" b="1" dirty="0" smtClean="0"/>
              <a:t>ППШ-41)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504" y="2060848"/>
            <a:ext cx="9001000" cy="417646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Задачи: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•	изучить литературу, в которой имеются  сведения о советской стрелковой оружии в Великой Отечественной Войне;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•	изучить историю возникновения и развития пистолета-пулемета Шпагина (ППШ-41);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•	изготовить макет оружия второй мировой войны </a:t>
            </a:r>
            <a:r>
              <a:rPr lang="ru-RU" sz="2800" dirty="0" smtClean="0">
                <a:solidFill>
                  <a:schemeClr val="tx1"/>
                </a:solidFill>
              </a:rPr>
              <a:t>пистолет-пулемёт </a:t>
            </a:r>
            <a:r>
              <a:rPr lang="ru-RU" sz="2800" dirty="0">
                <a:solidFill>
                  <a:schemeClr val="tx1"/>
                </a:solidFill>
              </a:rPr>
              <a:t>Шпагина (ППШ-41).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757380" y="2248200"/>
            <a:ext cx="8390460" cy="36290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lang="ru-RU" sz="24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ППШ-41 был самым массовым пистолетом-пулеметом второй мировой войны. Он состоял на вооружении с 1941 по 1951 годы, а в некоторых странах его используют до сих пор.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640632" y="260640"/>
            <a:ext cx="7992888" cy="158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Пистолет-пулемёт образца 1941 года системы Шпагина (ППШ-41)</a:t>
            </a:r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84" name="Picture 2"/>
          <p:cNvPicPr/>
          <p:nvPr/>
        </p:nvPicPr>
        <p:blipFill>
          <a:blip r:embed="rId2"/>
          <a:stretch/>
        </p:blipFill>
        <p:spPr>
          <a:xfrm>
            <a:off x="303420" y="3717032"/>
            <a:ext cx="9048780" cy="2520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6724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28610" y="1268760"/>
            <a:ext cx="9048780" cy="12241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ППШ-41 </a:t>
            </a:r>
            <a:r>
              <a:rPr lang="ru-RU" sz="3600" b="1" strike="noStrike" spc="-1" dirty="0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являлся основным пистолетом-пулемётом советских вооружённых сил в </a:t>
            </a:r>
            <a:r>
              <a:rPr lang="ru-RU" sz="3600" b="1" u="sng" strike="noStrike" spc="-1" dirty="0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Великой Отечественной войне</a:t>
            </a:r>
            <a:r>
              <a:rPr lang="ru-RU" sz="3600" b="1" strike="noStrike" spc="-1" dirty="0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dirty="0"/>
              <a:t/>
            </a:r>
            <a:br>
              <a:rPr dirty="0"/>
            </a:b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221" name="Picture 2"/>
          <p:cNvPicPr/>
          <p:nvPr/>
        </p:nvPicPr>
        <p:blipFill>
          <a:blip r:embed="rId3"/>
          <a:stretch/>
        </p:blipFill>
        <p:spPr>
          <a:xfrm>
            <a:off x="609025" y="3083760"/>
            <a:ext cx="4120350" cy="2050920"/>
          </a:xfrm>
          <a:prstGeom prst="rect">
            <a:avLst/>
          </a:prstGeom>
          <a:ln>
            <a:noFill/>
          </a:ln>
        </p:spPr>
      </p:pic>
      <p:pic>
        <p:nvPicPr>
          <p:cNvPr id="222" name="Picture 3"/>
          <p:cNvPicPr/>
          <p:nvPr/>
        </p:nvPicPr>
        <p:blipFill>
          <a:blip r:embed="rId4"/>
          <a:stretch/>
        </p:blipFill>
        <p:spPr>
          <a:xfrm>
            <a:off x="5241032" y="3284984"/>
            <a:ext cx="4120350" cy="264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6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745680" y="570240"/>
            <a:ext cx="8402160" cy="1053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5400" b="0" strike="noStrike" spc="-1" dirty="0">
                <a:solidFill>
                  <a:srgbClr val="895D1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Кто создал ППШ-41</a:t>
            </a:r>
            <a:endParaRPr lang="ru-RU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875000" y="2240280"/>
            <a:ext cx="4277910" cy="4284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lang="ru-RU" sz="24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 апреля 1897 года в селе </a:t>
            </a:r>
            <a:r>
              <a:rPr lang="ru-RU" sz="2400" b="1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Клюшниково</a:t>
            </a:r>
            <a:r>
              <a:rPr lang="ru-RU" sz="24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Ковровского уезда Владимирской губернии родился знаменитый советский конструктор стрелкового оружия Георгий Семенович Шпагин.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506610" y="2205000"/>
            <a:ext cx="3328650" cy="4300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5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1208584" y="404665"/>
            <a:ext cx="8352928" cy="57606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 u="sng" strike="noStrike" spc="-1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Георгий Семенович Шпагин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3393000" y="1412776"/>
            <a:ext cx="6318390" cy="511222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5760" indent="-365400" algn="just">
              <a:lnSpc>
                <a:spcPct val="100000"/>
              </a:lnSpc>
              <a:spcBef>
                <a:spcPts val="281"/>
              </a:spcBef>
              <a:buClr>
                <a:srgbClr val="873624"/>
              </a:buClr>
              <a:buFont typeface="Wingdings" charset="2"/>
              <a:buChar char=""/>
            </a:pP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 1916 году 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Шпагин</a:t>
            </a: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 был призван в армию и попал в полковую оружейную мастерскую.</a:t>
            </a:r>
          </a:p>
          <a:p>
            <a:pPr marL="365760" indent="-365400" algn="just">
              <a:lnSpc>
                <a:spcPct val="100000"/>
              </a:lnSpc>
              <a:spcBef>
                <a:spcPts val="281"/>
              </a:spcBef>
              <a:buClr>
                <a:srgbClr val="873624"/>
              </a:buClr>
              <a:buFont typeface="Wingdings" charset="2"/>
              <a:buChar char=""/>
            </a:pP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С 1922 года 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Шпагин</a:t>
            </a: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 активно участвует в создании новых образцов оружия.</a:t>
            </a:r>
          </a:p>
          <a:p>
            <a:pPr marL="365760" indent="-365400" algn="just">
              <a:lnSpc>
                <a:spcPct val="100000"/>
              </a:lnSpc>
              <a:spcBef>
                <a:spcPts val="281"/>
              </a:spcBef>
              <a:buClr>
                <a:srgbClr val="873624"/>
              </a:buClr>
              <a:buFont typeface="Wingdings" charset="2"/>
              <a:buChar char=""/>
            </a:pP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К первым разработкам 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Шпагина</a:t>
            </a: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 относится конструкция шаровой установки. </a:t>
            </a:r>
          </a:p>
          <a:p>
            <a:pPr marL="365760" indent="-365400" algn="just">
              <a:lnSpc>
                <a:spcPct val="100000"/>
              </a:lnSpc>
              <a:spcBef>
                <a:spcPts val="281"/>
              </a:spcBef>
              <a:buClr>
                <a:srgbClr val="873624"/>
              </a:buClr>
              <a:buFont typeface="Wingdings" charset="2"/>
              <a:buChar char=""/>
            </a:pP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 1924-1926 годах Шпагин активно работал вместе с Дегтяревым над созданием ручного пулемета. </a:t>
            </a:r>
          </a:p>
          <a:p>
            <a:pPr marL="365760" indent="-365400" algn="just">
              <a:lnSpc>
                <a:spcPct val="100000"/>
              </a:lnSpc>
              <a:spcBef>
                <a:spcPts val="281"/>
              </a:spcBef>
              <a:buClr>
                <a:srgbClr val="873624"/>
              </a:buClr>
              <a:buFont typeface="Wingdings" charset="2"/>
              <a:buChar char=""/>
            </a:pP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Неприхотливое оружие системы 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Шпагина</a:t>
            </a: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одержав убедительную победу над своими конкурентами на конкурсе, проведенном осенью 1940 года, 21 декабря того же года приняли на вооружение Красной Армии под наименованием «7,62-мм пистолет-пулемет 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Шпагина</a:t>
            </a: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 обр. 1941г. (</a:t>
            </a:r>
            <a:r>
              <a:rPr lang="ru-RU" sz="1600" b="1" u="sng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  <a:hlinkClick r:id="rId3"/>
              </a:rPr>
              <a:t>ППШ-41</a:t>
            </a: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).</a:t>
            </a:r>
          </a:p>
          <a:p>
            <a:pPr marL="365760" indent="-365400" algn="just">
              <a:lnSpc>
                <a:spcPct val="100000"/>
              </a:lnSpc>
              <a:spcBef>
                <a:spcPts val="281"/>
              </a:spcBef>
              <a:buClr>
                <a:srgbClr val="873624"/>
              </a:buClr>
              <a:buFont typeface="Wingdings" charset="2"/>
              <a:buChar char=""/>
            </a:pPr>
            <a:r>
              <a:rPr lang="ru-RU" sz="1600" b="0" strike="noStrike" spc="-1" dirty="0" smtClean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1943 году на вооружение Красной Армии был принят сигнальный (осветительный) пистолет  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Шпагина</a:t>
            </a:r>
            <a:r>
              <a:rPr lang="ru-RU" sz="1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 (ОПШ-1), предназначенный для пуска осветительных и сигнальных патронов. </a:t>
            </a:r>
          </a:p>
        </p:txBody>
      </p:sp>
      <p:pic>
        <p:nvPicPr>
          <p:cNvPr id="202" name="Picture 2"/>
          <p:cNvPicPr/>
          <p:nvPr/>
        </p:nvPicPr>
        <p:blipFill>
          <a:blip r:embed="rId4"/>
          <a:stretch/>
        </p:blipFill>
        <p:spPr>
          <a:xfrm>
            <a:off x="344488" y="1350289"/>
            <a:ext cx="3354000" cy="4896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350</Words>
  <Application>Microsoft Office PowerPoint</Application>
  <PresentationFormat>Лист A4 (210x297 мм)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Мой прадед</vt:lpstr>
      <vt:lpstr>Награждён</vt:lpstr>
      <vt:lpstr>Цель проекта:  Изготовить макет оружия второй мировой войны  - пистолет-пулемет Шпагина (ППШ-41) 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Выработка идей</vt:lpstr>
      <vt:lpstr>Выбор материала</vt:lpstr>
      <vt:lpstr>Технологический процесс  изготовления макета ППШ-41</vt:lpstr>
      <vt:lpstr>Технологический процесс  изготовления макета ППШ-41</vt:lpstr>
      <vt:lpstr>    Затраты на изготовление</vt:lpstr>
      <vt:lpstr>Самооценка</vt:lpstr>
      <vt:lpstr>    Рекламный проспект изделия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Учитель</cp:lastModifiedBy>
  <cp:revision>54</cp:revision>
  <dcterms:created xsi:type="dcterms:W3CDTF">2015-02-17T08:35:42Z</dcterms:created>
  <dcterms:modified xsi:type="dcterms:W3CDTF">2020-11-09T04:21:09Z</dcterms:modified>
</cp:coreProperties>
</file>