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C4EE5-ED72-4446-A19A-D25F8EAC2A9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DAC33D-915C-4CA5-9524-130E551550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Физкультурно-оздоровительная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детском саду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Подготовила: Инструктор по физической культуре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Ложковая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Л.К.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4\Desktop\день здоровья 2014\IMG_3101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14285"/>
          <a:stretch/>
        </p:blipFill>
        <p:spPr bwMode="auto">
          <a:xfrm>
            <a:off x="-4544" y="0"/>
            <a:ext cx="5256584" cy="322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4\Desktop\день здоровья 2014\IMG_30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23275" r="3774"/>
          <a:stretch/>
        </p:blipFill>
        <p:spPr bwMode="auto">
          <a:xfrm>
            <a:off x="4644008" y="3068960"/>
            <a:ext cx="4094480" cy="3097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4\Desktop\день здоровья 2014\IMG_30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5115" r="10508" b="7603"/>
          <a:stretch/>
        </p:blipFill>
        <p:spPr bwMode="auto">
          <a:xfrm>
            <a:off x="5154880" y="188640"/>
            <a:ext cx="3978032" cy="250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4\Desktop\день здоровья 2014\IMG_3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7511" r="10334" b="4839"/>
          <a:stretch/>
        </p:blipFill>
        <p:spPr bwMode="auto">
          <a:xfrm>
            <a:off x="251520" y="3429000"/>
            <a:ext cx="4215765" cy="3164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4\Desktop\Губернаторские-2015г\20150317_102604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15287" r="17963"/>
          <a:stretch/>
        </p:blipFill>
        <p:spPr bwMode="auto">
          <a:xfrm>
            <a:off x="-252536" y="0"/>
            <a:ext cx="5801215" cy="3957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4\Desktop\Губернаторские-2015г\20150317_0933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26641" r="15892" b="29260"/>
          <a:stretch/>
        </p:blipFill>
        <p:spPr bwMode="auto">
          <a:xfrm>
            <a:off x="5029200" y="260648"/>
            <a:ext cx="4114800" cy="2700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4\Desktop\Губернаторские-2015г\20150317_0935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t="6132" r="36575" b="23113"/>
          <a:stretch/>
        </p:blipFill>
        <p:spPr bwMode="auto">
          <a:xfrm>
            <a:off x="5307553" y="2780928"/>
            <a:ext cx="3843655" cy="3420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752"/>
            <a:ext cx="5926137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332656"/>
            <a:ext cx="7550224" cy="3024336"/>
          </a:xfrm>
        </p:spPr>
        <p:txBody>
          <a:bodyPr/>
          <a:lstStyle/>
          <a:p>
            <a:pPr marL="0" indent="0">
              <a:buNone/>
            </a:pPr>
            <a:r>
              <a:rPr lang="ru-RU" sz="4800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i="1" u="sng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i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r>
              <a:rPr lang="ru-RU" sz="4800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br>
              <a:rPr lang="ru-RU" sz="4800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4973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82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188640"/>
            <a:ext cx="7704856" cy="65973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ормы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работы,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способствующие 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развитию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воспитанников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12776"/>
            <a:ext cx="741682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утренняя гимнастика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занятия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игровые упражнения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игровой массаж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подвижные 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праздники и развлечения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дыхательная гимнастика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элементы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коррегирующей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гимнастики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381328" cy="34747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Новая папка\IMG_17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 bwMode="auto">
          <a:xfrm>
            <a:off x="253644" y="360390"/>
            <a:ext cx="3276489" cy="302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\IMG_17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6"/>
          <a:stretch/>
        </p:blipFill>
        <p:spPr bwMode="auto">
          <a:xfrm>
            <a:off x="3530133" y="93907"/>
            <a:ext cx="2048769" cy="2708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Новая папка\IMG_1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69" y="3565752"/>
            <a:ext cx="3264362" cy="266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IMG_1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1" y="3571824"/>
            <a:ext cx="332437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Новая папка\IMG_17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6" t="15513" r="-1"/>
          <a:stretch/>
        </p:blipFill>
        <p:spPr bwMode="auto">
          <a:xfrm>
            <a:off x="5466280" y="444446"/>
            <a:ext cx="3456384" cy="2858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0800000" flipV="1">
            <a:off x="3530132" y="2869108"/>
            <a:ext cx="47382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Веселая разминка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403448"/>
            <a:ext cx="36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Счет туда и обратно</a:t>
            </a:r>
          </a:p>
        </p:txBody>
      </p:sp>
    </p:spTree>
    <p:extLst>
      <p:ext uri="{BB962C8B-B14F-4D97-AF65-F5344CB8AC3E}">
        <p14:creationId xmlns:p14="http://schemas.microsoft.com/office/powerpoint/2010/main" val="14619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Занимательная двигательная активность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Новая папка\IMG_1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7" r="21428"/>
          <a:stretch/>
        </p:blipFill>
        <p:spPr bwMode="auto">
          <a:xfrm>
            <a:off x="827582" y="1482811"/>
            <a:ext cx="3113843" cy="2480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IMG_18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14666"/>
          <a:stretch/>
        </p:blipFill>
        <p:spPr bwMode="auto">
          <a:xfrm>
            <a:off x="971600" y="4120214"/>
            <a:ext cx="3381865" cy="2332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IMG_18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8011" b="12751"/>
          <a:stretch/>
        </p:blipFill>
        <p:spPr bwMode="auto">
          <a:xfrm>
            <a:off x="4739639" y="1482811"/>
            <a:ext cx="3984669" cy="248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Новая папка\IMG_18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26863" r="175"/>
          <a:stretch/>
        </p:blipFill>
        <p:spPr bwMode="auto">
          <a:xfrm>
            <a:off x="4584357" y="4200081"/>
            <a:ext cx="4139952" cy="2253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ыхательная гимнастика и самомассаж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1" y="980728"/>
            <a:ext cx="8507289" cy="51454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 упр. «Разминка»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1" name="Picture 5" descr="F:\Новая папка\IMG_1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3" t="21219"/>
          <a:stretch/>
        </p:blipFill>
        <p:spPr bwMode="auto">
          <a:xfrm>
            <a:off x="1259632" y="3984104"/>
            <a:ext cx="2796224" cy="2788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Новая папка\IMG_1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21096"/>
          <a:stretch/>
        </p:blipFill>
        <p:spPr bwMode="auto">
          <a:xfrm>
            <a:off x="336891" y="969090"/>
            <a:ext cx="2913888" cy="2700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Новая папка\IMG_18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3"/>
          <a:stretch/>
        </p:blipFill>
        <p:spPr bwMode="auto">
          <a:xfrm>
            <a:off x="4848944" y="3897052"/>
            <a:ext cx="4128459" cy="2428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Новая папка\IMG_18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 r="6892"/>
          <a:stretch/>
        </p:blipFill>
        <p:spPr bwMode="auto">
          <a:xfrm>
            <a:off x="4211960" y="984564"/>
            <a:ext cx="3988688" cy="2669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\IMG_17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4"/>
          <a:stretch/>
        </p:blipFill>
        <p:spPr bwMode="auto">
          <a:xfrm>
            <a:off x="446546" y="620689"/>
            <a:ext cx="4087684" cy="23608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481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Игровая деятельность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6597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F:\Новая папка\IMG_17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/>
        </p:blipFill>
        <p:spPr bwMode="auto">
          <a:xfrm>
            <a:off x="1590344" y="3167590"/>
            <a:ext cx="3333704" cy="162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овая папка\IMG_18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 bwMode="auto">
          <a:xfrm>
            <a:off x="5724128" y="908720"/>
            <a:ext cx="3097705" cy="259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Новая папка\IMG_18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6" b="15991"/>
          <a:stretch/>
        </p:blipFill>
        <p:spPr bwMode="auto">
          <a:xfrm>
            <a:off x="337300" y="4941168"/>
            <a:ext cx="2987824" cy="1581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Новая папка\IMG_18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0" b="21880"/>
          <a:stretch/>
        </p:blipFill>
        <p:spPr bwMode="auto">
          <a:xfrm>
            <a:off x="5479110" y="4420594"/>
            <a:ext cx="3342723" cy="2250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300" y="2852937"/>
            <a:ext cx="5170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Обсуждение применяемого 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148062" y="3680156"/>
            <a:ext cx="3673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 скамейке у ворот …»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Подвижные игры и эстафеты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F:\Новая папка\IMG_18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6311"/>
            <a:ext cx="3521365" cy="2641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Новая папка\IMG_18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 b="18022"/>
          <a:stretch/>
        </p:blipFill>
        <p:spPr bwMode="auto">
          <a:xfrm>
            <a:off x="647564" y="4146199"/>
            <a:ext cx="3744416" cy="207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Новая папка\IMG_18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1"/>
          <a:stretch/>
        </p:blipFill>
        <p:spPr bwMode="auto">
          <a:xfrm>
            <a:off x="4716016" y="1551840"/>
            <a:ext cx="3600400" cy="227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IMG_18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25366"/>
          <a:stretch/>
        </p:blipFill>
        <p:spPr bwMode="auto">
          <a:xfrm>
            <a:off x="4716016" y="3830595"/>
            <a:ext cx="3987974" cy="2391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212976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Игровые приемы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F:\Новая папка\IMG_1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 t="14783" r="16594"/>
          <a:stretch/>
        </p:blipFill>
        <p:spPr bwMode="auto">
          <a:xfrm>
            <a:off x="107505" y="833593"/>
            <a:ext cx="2592288" cy="2454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овая папка\IMG_18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0" r="12363" b="18814"/>
          <a:stretch/>
        </p:blipFill>
        <p:spPr bwMode="auto">
          <a:xfrm>
            <a:off x="6405315" y="833593"/>
            <a:ext cx="2587162" cy="2454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овая папка\IMG_18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10225" r="13827"/>
          <a:stretch/>
        </p:blipFill>
        <p:spPr bwMode="auto">
          <a:xfrm>
            <a:off x="310193" y="3501008"/>
            <a:ext cx="2749639" cy="26750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овая папка\IMG_18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6"/>
          <a:stretch/>
        </p:blipFill>
        <p:spPr bwMode="auto">
          <a:xfrm>
            <a:off x="2816482" y="1628800"/>
            <a:ext cx="3360373" cy="207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Новая папка\IMG_18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r="24540"/>
          <a:stretch/>
        </p:blipFill>
        <p:spPr bwMode="auto">
          <a:xfrm>
            <a:off x="3328341" y="4077072"/>
            <a:ext cx="2336656" cy="2610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Новая папка\IMG_18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15095" r="9384" b="5615"/>
          <a:stretch/>
        </p:blipFill>
        <p:spPr bwMode="auto">
          <a:xfrm>
            <a:off x="5783747" y="3501007"/>
            <a:ext cx="3071357" cy="2675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975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на мелкую моторику и координацию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F:\Новая папка\IMG_1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23121"/>
            <a:ext cx="3894490" cy="2818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Новая папка\IMG_19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6998" b="12512"/>
          <a:stretch/>
        </p:blipFill>
        <p:spPr bwMode="auto">
          <a:xfrm>
            <a:off x="5364088" y="908720"/>
            <a:ext cx="309634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Новая папка\IMG_1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05" y="3814533"/>
            <a:ext cx="3070758" cy="2784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Новая папка\IMG_199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6"/>
          <a:stretch/>
        </p:blipFill>
        <p:spPr bwMode="auto">
          <a:xfrm>
            <a:off x="137449" y="3714003"/>
            <a:ext cx="2952328" cy="2885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Новая папка\IMG_19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1"/>
          <a:stretch/>
        </p:blipFill>
        <p:spPr bwMode="auto">
          <a:xfrm>
            <a:off x="6451780" y="3501008"/>
            <a:ext cx="2485581" cy="3104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4F4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763</TotalTime>
  <Words>77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Физкультурно-оздоровительная работа в детском саду   Подготовила: Инструктор по физической культуре Ложковая Л.К.</vt:lpstr>
      <vt:lpstr> Формы работы, способствующие развитию воспитанников:  </vt:lpstr>
      <vt:lpstr>Презентация PowerPoint</vt:lpstr>
      <vt:lpstr>Занимательная двигательная активность</vt:lpstr>
      <vt:lpstr>Дыхательная гимнастика и самомассаж</vt:lpstr>
      <vt:lpstr>Игровая деятельность</vt:lpstr>
      <vt:lpstr>Подвижные игры и эстафеты</vt:lpstr>
      <vt:lpstr>Игровые приемы</vt:lpstr>
      <vt:lpstr>Упражнения на мелкую моторику и координацию</vt:lpstr>
      <vt:lpstr>Презентация PowerPoint</vt:lpstr>
      <vt:lpstr>Презентация PowerPoint</vt:lpstr>
      <vt:lpstr>   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 «Физическая культура»  и виды интеграции с другими областями</dc:title>
  <dc:creator>4</dc:creator>
  <cp:lastModifiedBy>Admin</cp:lastModifiedBy>
  <cp:revision>59</cp:revision>
  <dcterms:created xsi:type="dcterms:W3CDTF">2013-12-17T06:42:54Z</dcterms:created>
  <dcterms:modified xsi:type="dcterms:W3CDTF">2015-09-24T11:51:37Z</dcterms:modified>
</cp:coreProperties>
</file>